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5" r:id="rId1"/>
  </p:sldMasterIdLst>
  <p:sldIdLst>
    <p:sldId id="355" r:id="rId2"/>
    <p:sldId id="337" r:id="rId3"/>
    <p:sldId id="357" r:id="rId4"/>
    <p:sldId id="338" r:id="rId5"/>
    <p:sldId id="340" r:id="rId6"/>
    <p:sldId id="31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0452" autoAdjust="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744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610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534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6225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267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263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701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899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262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515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620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961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221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512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388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683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054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2627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639505" y="2884602"/>
            <a:ext cx="6966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Und natürlich waren wir im Dorf auch 2025 voll präsent als Tennisabteilung!!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96088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718748" y="5665990"/>
            <a:ext cx="5825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Maibaumaufstellung 2025 </a:t>
            </a:r>
            <a:endParaRPr lang="de-DE" sz="32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65" y="226244"/>
            <a:ext cx="3001259" cy="400167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31" y="575034"/>
            <a:ext cx="2904058" cy="426562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567" y="961532"/>
            <a:ext cx="3231039" cy="430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8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4619136" y="4402057"/>
            <a:ext cx="6325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Schlossfest 2025 – </a:t>
            </a:r>
          </a:p>
          <a:p>
            <a:endParaRPr lang="de-DE" sz="2400" dirty="0"/>
          </a:p>
          <a:p>
            <a:r>
              <a:rPr lang="de-DE" sz="2400" dirty="0" smtClean="0"/>
              <a:t>Flammkuchen-/</a:t>
            </a:r>
            <a:r>
              <a:rPr lang="de-DE" sz="2400" dirty="0" err="1" smtClean="0"/>
              <a:t>Crépes</a:t>
            </a:r>
            <a:r>
              <a:rPr lang="de-DE" sz="2400" dirty="0" smtClean="0"/>
              <a:t>- und zusätzlich der Cocktailstand </a:t>
            </a:r>
            <a:r>
              <a:rPr lang="de-DE" sz="2400" dirty="0" smtClean="0">
                <a:sym typeface="Wingdings" panose="05000000000000000000" pitchFamily="2" charset="2"/>
              </a:rPr>
              <a:t></a:t>
            </a:r>
            <a:endParaRPr lang="de-DE" sz="2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50" y="150829"/>
            <a:ext cx="3752654" cy="375265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874" y="150829"/>
            <a:ext cx="3752654" cy="375265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998" y="150829"/>
            <a:ext cx="3762081" cy="376208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8" y="4072119"/>
            <a:ext cx="3555038" cy="266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2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7291933" y="2202037"/>
            <a:ext cx="49000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REWE – Scheine für Vereine </a:t>
            </a:r>
          </a:p>
          <a:p>
            <a:endParaRPr lang="de-DE" sz="2800" dirty="0"/>
          </a:p>
          <a:p>
            <a:r>
              <a:rPr lang="de-DE" sz="2800" dirty="0" smtClean="0"/>
              <a:t>Und wir wieder mittendrin </a:t>
            </a:r>
            <a:endParaRPr lang="de-DE" sz="28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22" y="181466"/>
            <a:ext cx="3324620" cy="482181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81" y="181465"/>
            <a:ext cx="3185049" cy="482181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64" y="4977183"/>
            <a:ext cx="2198682" cy="179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8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39365" y="340163"/>
            <a:ext cx="6602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zum schönen Abschluss des Jahres 2025….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21" y="972855"/>
            <a:ext cx="7115088" cy="535724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2" b="12777"/>
          <a:stretch/>
        </p:blipFill>
        <p:spPr>
          <a:xfrm>
            <a:off x="7162140" y="150828"/>
            <a:ext cx="2870924" cy="258294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746" y="2903455"/>
            <a:ext cx="2979755" cy="224358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1"/>
          <a:stretch/>
        </p:blipFill>
        <p:spPr>
          <a:xfrm>
            <a:off x="9279624" y="1442300"/>
            <a:ext cx="2853666" cy="172039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0" b="27423"/>
          <a:stretch/>
        </p:blipFill>
        <p:spPr>
          <a:xfrm>
            <a:off x="10169578" y="4454163"/>
            <a:ext cx="1863231" cy="227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8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1674763" y="1741433"/>
            <a:ext cx="7520573" cy="34778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sz="4400" dirty="0" smtClean="0">
                <a:solidFill>
                  <a:schemeClr val="bg1"/>
                </a:solidFill>
              </a:rPr>
              <a:t>Aber bis hierhin schon mal</a:t>
            </a:r>
          </a:p>
          <a:p>
            <a:endParaRPr lang="de-DE" sz="4400" dirty="0">
              <a:solidFill>
                <a:schemeClr val="bg1"/>
              </a:solidFill>
            </a:endParaRPr>
          </a:p>
          <a:p>
            <a:endParaRPr lang="de-DE" sz="4400" dirty="0" smtClean="0">
              <a:solidFill>
                <a:schemeClr val="bg1"/>
              </a:solidFill>
            </a:endParaRPr>
          </a:p>
          <a:p>
            <a:r>
              <a:rPr lang="de-DE" sz="4400" dirty="0" smtClean="0">
                <a:solidFill>
                  <a:schemeClr val="bg1"/>
                </a:solidFill>
              </a:rPr>
              <a:t>DANKE für Eure Aufmerksamkeit</a:t>
            </a:r>
            <a:endParaRPr lang="de-DE" sz="4400" dirty="0">
              <a:solidFill>
                <a:schemeClr val="bg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41023" y="575035"/>
            <a:ext cx="4685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Geschafft habt ihr es noch nicht….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269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59</Words>
  <Application>Microsoft Office PowerPoint</Application>
  <PresentationFormat>Breitbild</PresentationFormat>
  <Paragraphs>14</Paragraphs>
  <Slides>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1" baseType="lpstr">
      <vt:lpstr>Arial</vt:lpstr>
      <vt:lpstr>Century Gothic</vt:lpstr>
      <vt:lpstr>Wingdings</vt:lpstr>
      <vt:lpstr>Wingdings 3</vt:lpstr>
      <vt:lpstr>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Bericht des vorstands Mitgliederversammlung des TC WB Rimpar Tennisabteilung des asv rimpar e.v. 24. September 2021</dc:title>
  <dc:creator>Alexander Thumbs</dc:creator>
  <cp:lastModifiedBy>Alexander Thumbs</cp:lastModifiedBy>
  <cp:revision>150</cp:revision>
  <dcterms:created xsi:type="dcterms:W3CDTF">2021-09-22T18:43:22Z</dcterms:created>
  <dcterms:modified xsi:type="dcterms:W3CDTF">2026-03-23T14:09:03Z</dcterms:modified>
</cp:coreProperties>
</file>