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35" r:id="rId1"/>
  </p:sldMasterIdLst>
  <p:sldIdLst>
    <p:sldId id="327" r:id="rId2"/>
    <p:sldId id="298" r:id="rId3"/>
    <p:sldId id="328" r:id="rId4"/>
    <p:sldId id="346" r:id="rId5"/>
    <p:sldId id="329" r:id="rId6"/>
    <p:sldId id="330" r:id="rId7"/>
    <p:sldId id="331" r:id="rId8"/>
    <p:sldId id="332" r:id="rId9"/>
    <p:sldId id="366" r:id="rId10"/>
    <p:sldId id="333" r:id="rId11"/>
    <p:sldId id="347" r:id="rId12"/>
    <p:sldId id="335" r:id="rId13"/>
    <p:sldId id="282" r:id="rId14"/>
    <p:sldId id="304" r:id="rId15"/>
    <p:sldId id="308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80452" autoAdjust="0"/>
  </p:normalViewPr>
  <p:slideViewPr>
    <p:cSldViewPr snapToGrid="0">
      <p:cViewPr varScale="1">
        <p:scale>
          <a:sx n="68" d="100"/>
          <a:sy n="68" d="100"/>
        </p:scale>
        <p:origin x="616" y="4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3/23/2026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37448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 smtClean="0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3/23/2026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16107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3/23/2026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65349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Zita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385828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3/23/2026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362257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nskar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5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3/23/2026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22674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p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3/23/2026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82634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Bildsp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 smtClean="0"/>
              <a:t>Bild durch Klicken auf Symbol hinzufügen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 smtClean="0"/>
              <a:t>Bild durch Klicken auf Symbol hinzufügen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 smtClean="0"/>
              <a:t>Bild durch Klicken auf Symbol hinzufügen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3/23/2026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77018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3/23/2026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68993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3/23/2026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62623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3/23/2026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85158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3/23/2026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16205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3/23/2026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49617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3/23/2026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52211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3/23/2026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55120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3/23/2026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43881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3/23/2026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66830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 smtClean="0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3/23/2026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40543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alpha val="7000"/>
                </a:schemeClr>
              </a:gs>
              <a:gs pos="69000">
                <a:schemeClr val="accent1">
                  <a:lumMod val="60000"/>
                  <a:lumOff val="40000"/>
                  <a:alpha val="0"/>
                </a:schemeClr>
              </a:gs>
              <a:gs pos="36000">
                <a:schemeClr val="accent1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13"/>
          <a:stretch/>
        </p:blipFill>
        <p:spPr>
          <a:xfrm>
            <a:off x="8000197" y="0"/>
            <a:ext cx="1603387" cy="1143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199"/>
          <a:stretch/>
        </p:blipFill>
        <p:spPr>
          <a:xfrm>
            <a:off x="8609012" y="6092866"/>
            <a:ext cx="993734" cy="765134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3/23/2026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126272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  <p:sldLayoutId id="2147483747" r:id="rId12"/>
    <p:sldLayoutId id="2147483748" r:id="rId13"/>
    <p:sldLayoutId id="2147483749" r:id="rId14"/>
    <p:sldLayoutId id="2147483750" r:id="rId15"/>
    <p:sldLayoutId id="2147483751" r:id="rId16"/>
    <p:sldLayoutId id="2147483752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3187858" y="5776873"/>
            <a:ext cx="62389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 smtClean="0"/>
              <a:t>Wie lief die </a:t>
            </a:r>
            <a:r>
              <a:rPr lang="de-DE" sz="2800" dirty="0" err="1" smtClean="0"/>
              <a:t>Medenrunde</a:t>
            </a:r>
            <a:r>
              <a:rPr lang="de-DE" sz="2800" dirty="0" smtClean="0"/>
              <a:t> 2025 </a:t>
            </a:r>
            <a:r>
              <a:rPr lang="de-DE" sz="2800" dirty="0" smtClean="0">
                <a:sym typeface="Wingdings" panose="05000000000000000000" pitchFamily="2" charset="2"/>
              </a:rPr>
              <a:t>?</a:t>
            </a:r>
            <a:endParaRPr lang="de-DE" sz="2800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7151" y="695153"/>
            <a:ext cx="6181835" cy="4654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548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509047" y="386499"/>
            <a:ext cx="45908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 smtClean="0"/>
              <a:t>Mannschaften 2025</a:t>
            </a:r>
            <a:endParaRPr lang="de-DE" sz="3200" b="1" dirty="0"/>
          </a:p>
        </p:txBody>
      </p:sp>
      <p:sp>
        <p:nvSpPr>
          <p:cNvPr id="9" name="Textfeld 8"/>
          <p:cNvSpPr txBox="1"/>
          <p:nvPr/>
        </p:nvSpPr>
        <p:spPr>
          <a:xfrm>
            <a:off x="3470935" y="2398613"/>
            <a:ext cx="73795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Dieses Jahr schon </a:t>
            </a:r>
            <a:r>
              <a:rPr lang="de-DE" dirty="0" err="1" smtClean="0"/>
              <a:t>Midcourt</a:t>
            </a:r>
            <a:r>
              <a:rPr lang="de-DE" dirty="0" smtClean="0"/>
              <a:t> mit der U10 – und erfolgreich und toll gespielt!! </a:t>
            </a:r>
            <a:endParaRPr lang="de-DE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7987" y="199713"/>
            <a:ext cx="3762847" cy="1995609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649" y="1407682"/>
            <a:ext cx="3011517" cy="5353808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7778" y="3716517"/>
            <a:ext cx="2301128" cy="3039629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24" r="3792"/>
          <a:stretch/>
        </p:blipFill>
        <p:spPr>
          <a:xfrm>
            <a:off x="6406586" y="3300592"/>
            <a:ext cx="5505253" cy="3455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616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509047" y="386499"/>
            <a:ext cx="45908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 smtClean="0"/>
              <a:t>Mannschaften 2025</a:t>
            </a:r>
            <a:endParaRPr lang="de-DE" sz="3200" b="1" dirty="0"/>
          </a:p>
        </p:txBody>
      </p:sp>
      <p:sp>
        <p:nvSpPr>
          <p:cNvPr id="9" name="Textfeld 8"/>
          <p:cNvSpPr txBox="1"/>
          <p:nvPr/>
        </p:nvSpPr>
        <p:spPr>
          <a:xfrm>
            <a:off x="589974" y="4758041"/>
            <a:ext cx="73795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U12 –toll mitgehalten – und die Verpflegung passt </a:t>
            </a:r>
            <a:r>
              <a:rPr lang="de-DE" dirty="0" smtClean="0">
                <a:sym typeface="Wingdings" panose="05000000000000000000" pitchFamily="2" charset="2"/>
              </a:rPr>
              <a:t>!</a:t>
            </a:r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1331" y="2055516"/>
            <a:ext cx="3332154" cy="1941449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938" y="1218084"/>
            <a:ext cx="4376993" cy="2778881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7885" y="2450968"/>
            <a:ext cx="2626544" cy="3502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587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509047" y="386499"/>
            <a:ext cx="42420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 smtClean="0"/>
              <a:t>Mannschaften 2025</a:t>
            </a:r>
            <a:endParaRPr lang="de-DE" sz="3200" b="1" dirty="0"/>
          </a:p>
        </p:txBody>
      </p:sp>
      <p:sp>
        <p:nvSpPr>
          <p:cNvPr id="9" name="Textfeld 8"/>
          <p:cNvSpPr txBox="1"/>
          <p:nvPr/>
        </p:nvSpPr>
        <p:spPr>
          <a:xfrm>
            <a:off x="3883843" y="6365516"/>
            <a:ext cx="73795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U 15 – tolle Spiele gezeigt – und auch wieder Premieren </a:t>
            </a:r>
            <a:r>
              <a:rPr lang="de-DE" dirty="0" smtClean="0">
                <a:sym typeface="Wingdings" panose="05000000000000000000" pitchFamily="2" charset="2"/>
              </a:rPr>
              <a:t></a:t>
            </a:r>
            <a:endParaRPr lang="de-DE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9133" y="3214363"/>
            <a:ext cx="5109287" cy="2815702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059" y="1166282"/>
            <a:ext cx="4005283" cy="4044581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5" r="24180"/>
          <a:stretch/>
        </p:blipFill>
        <p:spPr>
          <a:xfrm>
            <a:off x="4751109" y="259336"/>
            <a:ext cx="3987538" cy="2616074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8638" y="150829"/>
            <a:ext cx="3184736" cy="4048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216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/>
          <p:cNvSpPr txBox="1"/>
          <p:nvPr/>
        </p:nvSpPr>
        <p:spPr>
          <a:xfrm>
            <a:off x="641808" y="5787901"/>
            <a:ext cx="50056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 smtClean="0"/>
              <a:t>Was kommt 2026 </a:t>
            </a:r>
            <a:r>
              <a:rPr lang="de-DE" sz="3200" b="1" dirty="0" smtClean="0">
                <a:sym typeface="Wingdings" panose="05000000000000000000" pitchFamily="2" charset="2"/>
              </a:rPr>
              <a:t>?</a:t>
            </a:r>
            <a:endParaRPr lang="de-DE" sz="3200" b="1" dirty="0"/>
          </a:p>
        </p:txBody>
      </p:sp>
      <p:sp>
        <p:nvSpPr>
          <p:cNvPr id="7" name="Textfeld 6"/>
          <p:cNvSpPr txBox="1"/>
          <p:nvPr/>
        </p:nvSpPr>
        <p:spPr>
          <a:xfrm>
            <a:off x="886120" y="848413"/>
            <a:ext cx="3996965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 smtClean="0"/>
              <a:t>Jugendbereich:</a:t>
            </a:r>
          </a:p>
          <a:p>
            <a:endParaRPr lang="de-DE" sz="2800" dirty="0"/>
          </a:p>
          <a:p>
            <a:pPr marL="285750" indent="-285750">
              <a:buFontTx/>
              <a:buChar char="-"/>
            </a:pPr>
            <a:r>
              <a:rPr lang="de-DE" sz="2800" dirty="0" smtClean="0"/>
              <a:t>U10 (</a:t>
            </a:r>
            <a:r>
              <a:rPr lang="de-DE" sz="2800" dirty="0" err="1" smtClean="0"/>
              <a:t>Midcourt</a:t>
            </a:r>
            <a:r>
              <a:rPr lang="de-DE" sz="2800" dirty="0" smtClean="0"/>
              <a:t>)</a:t>
            </a:r>
          </a:p>
          <a:p>
            <a:pPr marL="285750" indent="-285750">
              <a:buFontTx/>
              <a:buChar char="-"/>
            </a:pPr>
            <a:r>
              <a:rPr lang="de-DE" sz="2800" dirty="0" smtClean="0"/>
              <a:t>U12</a:t>
            </a:r>
          </a:p>
          <a:p>
            <a:pPr marL="285750" indent="-285750">
              <a:buFontTx/>
              <a:buChar char="-"/>
            </a:pPr>
            <a:r>
              <a:rPr lang="de-DE" sz="2800" dirty="0" smtClean="0"/>
              <a:t>U15</a:t>
            </a:r>
          </a:p>
          <a:p>
            <a:pPr marL="285750" indent="-285750">
              <a:buFontTx/>
              <a:buChar char="-"/>
            </a:pPr>
            <a:r>
              <a:rPr lang="de-DE" sz="2800" dirty="0" smtClean="0"/>
              <a:t>U18 leider (immer noch) nicht….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5563386" y="781235"/>
            <a:ext cx="5079476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 smtClean="0"/>
              <a:t>Erwachsenenbereich:</a:t>
            </a:r>
          </a:p>
          <a:p>
            <a:endParaRPr lang="de-DE" sz="2800" dirty="0"/>
          </a:p>
          <a:p>
            <a:pPr marL="285750" indent="-285750">
              <a:buFontTx/>
              <a:buChar char="-"/>
            </a:pPr>
            <a:r>
              <a:rPr lang="de-DE" sz="2800" dirty="0" smtClean="0"/>
              <a:t>Damen 4er </a:t>
            </a:r>
          </a:p>
          <a:p>
            <a:pPr marL="285750" indent="-285750">
              <a:buFontTx/>
              <a:buChar char="-"/>
            </a:pPr>
            <a:r>
              <a:rPr lang="de-DE" sz="2800" dirty="0" smtClean="0"/>
              <a:t>Damen 30 6er</a:t>
            </a:r>
          </a:p>
          <a:p>
            <a:pPr marL="285750" indent="-285750">
              <a:buFontTx/>
              <a:buChar char="-"/>
            </a:pPr>
            <a:r>
              <a:rPr lang="de-DE" sz="2800" dirty="0" smtClean="0"/>
              <a:t>Damen 40 4er</a:t>
            </a:r>
          </a:p>
          <a:p>
            <a:pPr marL="285750" indent="-285750">
              <a:buFontTx/>
              <a:buChar char="-"/>
            </a:pPr>
            <a:endParaRPr lang="de-DE" sz="2800" dirty="0"/>
          </a:p>
          <a:p>
            <a:pPr marL="285750" indent="-285750">
              <a:buFontTx/>
              <a:buChar char="-"/>
            </a:pPr>
            <a:r>
              <a:rPr lang="de-DE" sz="2800" dirty="0" smtClean="0"/>
              <a:t>Herren 4er </a:t>
            </a:r>
          </a:p>
          <a:p>
            <a:pPr marL="285750" indent="-285750">
              <a:buFontTx/>
              <a:buChar char="-"/>
            </a:pPr>
            <a:r>
              <a:rPr lang="de-DE" sz="2800" dirty="0" smtClean="0"/>
              <a:t>Herren 6er</a:t>
            </a:r>
          </a:p>
          <a:p>
            <a:pPr marL="285750" indent="-285750">
              <a:buFontTx/>
              <a:buChar char="-"/>
            </a:pPr>
            <a:r>
              <a:rPr lang="de-DE" sz="2800" dirty="0" smtClean="0"/>
              <a:t>Herren 30 6er</a:t>
            </a:r>
          </a:p>
          <a:p>
            <a:pPr marL="285750" indent="-285750">
              <a:buFontTx/>
              <a:buChar char="-"/>
            </a:pPr>
            <a:r>
              <a:rPr lang="de-DE" sz="2800" dirty="0" smtClean="0"/>
              <a:t>Herren 40 4er</a:t>
            </a:r>
          </a:p>
          <a:p>
            <a:pPr marL="285750" indent="-285750">
              <a:buFontTx/>
              <a:buChar char="-"/>
            </a:pPr>
            <a:r>
              <a:rPr lang="de-DE" sz="2800" dirty="0" smtClean="0"/>
              <a:t>Herren 65 4er</a:t>
            </a:r>
          </a:p>
          <a:p>
            <a:pPr marL="285750" indent="-285750">
              <a:buFontTx/>
              <a:buChar char="-"/>
            </a:pPr>
            <a:endParaRPr lang="de-DE" sz="2800" dirty="0"/>
          </a:p>
          <a:p>
            <a:pPr marL="285750" indent="-285750">
              <a:buFontTx/>
              <a:buChar char="-"/>
            </a:pPr>
            <a:r>
              <a:rPr lang="de-DE" sz="2800" dirty="0" err="1" smtClean="0"/>
              <a:t>Mixedteam</a:t>
            </a:r>
            <a:r>
              <a:rPr lang="de-DE" sz="2800" dirty="0" smtClean="0"/>
              <a:t> Sommerrunde</a:t>
            </a:r>
            <a:endParaRPr lang="de-DE" sz="2800" dirty="0"/>
          </a:p>
        </p:txBody>
      </p:sp>
    </p:spTree>
    <p:extLst>
      <p:ext uri="{BB962C8B-B14F-4D97-AF65-F5344CB8AC3E}">
        <p14:creationId xmlns:p14="http://schemas.microsoft.com/office/powerpoint/2010/main" val="351707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/>
          <p:cNvSpPr txBox="1"/>
          <p:nvPr/>
        </p:nvSpPr>
        <p:spPr>
          <a:xfrm>
            <a:off x="386498" y="754145"/>
            <a:ext cx="567493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 smtClean="0"/>
              <a:t>Training in der Saison 2025 –lebhaft wie immer </a:t>
            </a:r>
            <a:endParaRPr lang="de-DE" sz="3200" b="1" dirty="0"/>
          </a:p>
        </p:txBody>
      </p:sp>
      <p:sp>
        <p:nvSpPr>
          <p:cNvPr id="4" name="Textfeld 3"/>
          <p:cNvSpPr txBox="1"/>
          <p:nvPr/>
        </p:nvSpPr>
        <p:spPr>
          <a:xfrm>
            <a:off x="2723281" y="5644862"/>
            <a:ext cx="640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 Nur als Überblick – Sommer wie Winter… es läuft </a:t>
            </a:r>
            <a:r>
              <a:rPr lang="de-DE" dirty="0" smtClean="0">
                <a:sym typeface="Wingdings" panose="05000000000000000000" pitchFamily="2" charset="2"/>
              </a:rPr>
              <a:t></a:t>
            </a:r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3681" y="2027947"/>
            <a:ext cx="5381175" cy="3401892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449" y="2046386"/>
            <a:ext cx="4535157" cy="3383453"/>
          </a:xfrm>
          <a:prstGeom prst="rect">
            <a:avLst/>
          </a:prstGeom>
        </p:spPr>
      </p:pic>
      <p:sp>
        <p:nvSpPr>
          <p:cNvPr id="14" name="Textfeld 13"/>
          <p:cNvSpPr txBox="1"/>
          <p:nvPr/>
        </p:nvSpPr>
        <p:spPr>
          <a:xfrm>
            <a:off x="476053" y="2011656"/>
            <a:ext cx="11170764" cy="3970318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de-DE" dirty="0" smtClean="0"/>
              <a:t> </a:t>
            </a:r>
            <a:r>
              <a:rPr lang="de-DE" dirty="0" smtClean="0">
                <a:solidFill>
                  <a:schemeClr val="bg1"/>
                </a:solidFill>
              </a:rPr>
              <a:t>weiterhin kein „fester“ Trainer, aber unglaubliches Engagement der Mitglieder!!</a:t>
            </a:r>
          </a:p>
          <a:p>
            <a:endParaRPr lang="de-DE" dirty="0">
              <a:solidFill>
                <a:schemeClr val="bg1"/>
              </a:solidFill>
            </a:endParaRPr>
          </a:p>
          <a:p>
            <a:r>
              <a:rPr lang="de-DE" dirty="0" smtClean="0">
                <a:solidFill>
                  <a:schemeClr val="bg1"/>
                </a:solidFill>
              </a:rPr>
              <a:t>Johannes (Damenbereich)- evtl. aus beruflichen Gründen nur noch Aushilfe…</a:t>
            </a:r>
          </a:p>
          <a:p>
            <a:r>
              <a:rPr lang="de-DE" dirty="0" smtClean="0">
                <a:solidFill>
                  <a:schemeClr val="bg1"/>
                </a:solidFill>
              </a:rPr>
              <a:t>Nadine (Kinderbereich)</a:t>
            </a:r>
          </a:p>
          <a:p>
            <a:r>
              <a:rPr lang="de-DE" dirty="0" smtClean="0">
                <a:solidFill>
                  <a:schemeClr val="bg1"/>
                </a:solidFill>
              </a:rPr>
              <a:t>Achim, Lukas, Daniel, </a:t>
            </a:r>
            <a:r>
              <a:rPr lang="de-DE" dirty="0" err="1" smtClean="0">
                <a:solidFill>
                  <a:schemeClr val="bg1"/>
                </a:solidFill>
              </a:rPr>
              <a:t>Raphi</a:t>
            </a:r>
            <a:r>
              <a:rPr lang="de-DE" dirty="0" smtClean="0">
                <a:solidFill>
                  <a:schemeClr val="bg1"/>
                </a:solidFill>
              </a:rPr>
              <a:t>, Alex  (Jugend- und Erwachsenenbereich)</a:t>
            </a:r>
          </a:p>
          <a:p>
            <a:r>
              <a:rPr lang="de-DE" dirty="0" smtClean="0">
                <a:solidFill>
                  <a:schemeClr val="bg1"/>
                </a:solidFill>
              </a:rPr>
              <a:t>Unsere Studenten Adrian und Felix – eine tolle Bereicherung!!</a:t>
            </a:r>
          </a:p>
          <a:p>
            <a:endParaRPr lang="de-DE" dirty="0">
              <a:solidFill>
                <a:schemeClr val="bg1"/>
              </a:solidFill>
            </a:endParaRPr>
          </a:p>
          <a:p>
            <a:r>
              <a:rPr lang="de-DE" dirty="0" smtClean="0">
                <a:solidFill>
                  <a:schemeClr val="bg1"/>
                </a:solidFill>
              </a:rPr>
              <a:t>Im Sommer 2025 fast 25 neue Mitglieder im Training </a:t>
            </a:r>
            <a:r>
              <a:rPr lang="de-DE" dirty="0" smtClean="0">
                <a:solidFill>
                  <a:schemeClr val="bg1"/>
                </a:solidFill>
                <a:sym typeface="Wingdings" panose="05000000000000000000" pitchFamily="2" charset="2"/>
              </a:rPr>
              <a:t></a:t>
            </a:r>
          </a:p>
          <a:p>
            <a:endParaRPr lang="de-DE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r>
              <a:rPr lang="de-DE" dirty="0" smtClean="0">
                <a:solidFill>
                  <a:schemeClr val="bg1"/>
                </a:solidFill>
                <a:sym typeface="Wingdings" panose="05000000000000000000" pitchFamily="2" charset="2"/>
              </a:rPr>
              <a:t>Konditionstraining von Franzi wird immer besser angenommen!</a:t>
            </a:r>
          </a:p>
          <a:p>
            <a:endParaRPr lang="de-DE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r>
              <a:rPr lang="de-DE" dirty="0" smtClean="0">
                <a:solidFill>
                  <a:schemeClr val="bg1"/>
                </a:solidFill>
                <a:sym typeface="Wingdings" panose="05000000000000000000" pitchFamily="2" charset="2"/>
              </a:rPr>
              <a:t>Ausblick auf 2026 – mit Ralf </a:t>
            </a:r>
            <a:r>
              <a:rPr lang="de-DE" dirty="0" err="1" smtClean="0">
                <a:solidFill>
                  <a:schemeClr val="bg1"/>
                </a:solidFill>
                <a:sym typeface="Wingdings" panose="05000000000000000000" pitchFamily="2" charset="2"/>
              </a:rPr>
              <a:t>Santelli</a:t>
            </a:r>
            <a:r>
              <a:rPr lang="de-DE" dirty="0" smtClean="0">
                <a:solidFill>
                  <a:schemeClr val="bg1"/>
                </a:solidFill>
                <a:sym typeface="Wingdings" panose="05000000000000000000" pitchFamily="2" charset="2"/>
              </a:rPr>
              <a:t> und </a:t>
            </a:r>
            <a:r>
              <a:rPr lang="de-DE" dirty="0" err="1" smtClean="0">
                <a:solidFill>
                  <a:schemeClr val="bg1"/>
                </a:solidFill>
                <a:sym typeface="Wingdings" panose="05000000000000000000" pitchFamily="2" charset="2"/>
              </a:rPr>
              <a:t>Basti</a:t>
            </a:r>
            <a:r>
              <a:rPr lang="de-DE" dirty="0" smtClean="0">
                <a:solidFill>
                  <a:schemeClr val="bg1"/>
                </a:solidFill>
                <a:sym typeface="Wingdings" panose="05000000000000000000" pitchFamily="2" charset="2"/>
              </a:rPr>
              <a:t> </a:t>
            </a:r>
            <a:r>
              <a:rPr lang="de-DE" dirty="0" err="1" smtClean="0">
                <a:solidFill>
                  <a:schemeClr val="bg1"/>
                </a:solidFill>
                <a:sym typeface="Wingdings" panose="05000000000000000000" pitchFamily="2" charset="2"/>
              </a:rPr>
              <a:t>Chlupaty</a:t>
            </a:r>
            <a:r>
              <a:rPr lang="de-DE" dirty="0" smtClean="0">
                <a:solidFill>
                  <a:schemeClr val="bg1"/>
                </a:solidFill>
                <a:sym typeface="Wingdings" panose="05000000000000000000" pitchFamily="2" charset="2"/>
              </a:rPr>
              <a:t> konnten wir zwei weitere Mannschaftspieler zur Unterstützung gewinnen </a:t>
            </a:r>
            <a:endParaRPr lang="de-DE" dirty="0">
              <a:solidFill>
                <a:schemeClr val="bg1"/>
              </a:solidFill>
            </a:endParaRP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3011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311085" y="254524"/>
            <a:ext cx="59143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Und wieder tolle Stimmung bei den </a:t>
            </a:r>
            <a:r>
              <a:rPr lang="de-DE" dirty="0" err="1" smtClean="0"/>
              <a:t>Schleifchenturnieren</a:t>
            </a:r>
            <a:r>
              <a:rPr lang="de-DE" dirty="0" smtClean="0"/>
              <a:t>!! </a:t>
            </a:r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085" y="1123437"/>
            <a:ext cx="5188868" cy="3514511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5977" y="1123437"/>
            <a:ext cx="4689270" cy="3514511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1658" y="3725199"/>
            <a:ext cx="5512960" cy="3041633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2030889" y="5806912"/>
            <a:ext cx="3469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Im Sommer erstmals mit eigener Jugendkonkurrenz </a:t>
            </a:r>
            <a:r>
              <a:rPr lang="de-DE" dirty="0" smtClean="0">
                <a:sym typeface="Wingdings" panose="05000000000000000000" pitchFamily="2" charset="2"/>
              </a:rPr>
              <a:t></a:t>
            </a:r>
            <a:endParaRPr lang="de-DE" dirty="0"/>
          </a:p>
        </p:txBody>
      </p:sp>
      <p:sp>
        <p:nvSpPr>
          <p:cNvPr id="10" name="Textfeld 9"/>
          <p:cNvSpPr txBox="1"/>
          <p:nvPr/>
        </p:nvSpPr>
        <p:spPr>
          <a:xfrm rot="20724312">
            <a:off x="871914" y="3008105"/>
            <a:ext cx="9668124" cy="1200329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de-DE" dirty="0" err="1" smtClean="0">
                <a:solidFill>
                  <a:schemeClr val="bg1"/>
                </a:solidFill>
              </a:rPr>
              <a:t>Schleifchenturniere</a:t>
            </a:r>
            <a:r>
              <a:rPr lang="de-DE" dirty="0" smtClean="0">
                <a:solidFill>
                  <a:schemeClr val="bg1"/>
                </a:solidFill>
              </a:rPr>
              <a:t> jetzt im Wechsel organisiert von Damen 30 – Damen 40 – Damen </a:t>
            </a:r>
            <a:r>
              <a:rPr lang="de-DE" dirty="0" smtClean="0">
                <a:solidFill>
                  <a:schemeClr val="bg1"/>
                </a:solidFill>
                <a:sym typeface="Wingdings" panose="05000000000000000000" pitchFamily="2" charset="2"/>
              </a:rPr>
              <a:t>!!!</a:t>
            </a:r>
          </a:p>
          <a:p>
            <a:endParaRPr lang="de-DE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r>
              <a:rPr lang="de-DE" dirty="0" smtClean="0">
                <a:solidFill>
                  <a:schemeClr val="bg1"/>
                </a:solidFill>
                <a:sym typeface="Wingdings" panose="05000000000000000000" pitchFamily="2" charset="2"/>
              </a:rPr>
              <a:t>GANZ RIESIGES DANKESCHÖN!!!</a:t>
            </a:r>
            <a:endParaRPr lang="de-D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8329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509047" y="386499"/>
            <a:ext cx="42420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 smtClean="0"/>
              <a:t>Mannschaften 2025</a:t>
            </a:r>
            <a:endParaRPr lang="de-DE" sz="3200" b="1" dirty="0"/>
          </a:p>
        </p:txBody>
      </p:sp>
      <p:sp>
        <p:nvSpPr>
          <p:cNvPr id="9" name="Textfeld 8"/>
          <p:cNvSpPr txBox="1"/>
          <p:nvPr/>
        </p:nvSpPr>
        <p:spPr>
          <a:xfrm>
            <a:off x="940192" y="5660478"/>
            <a:ext cx="105957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Unsere Damen 4er Mannschaft – gut geschlagen und schon mehr Punkte geholt als 2024!!!</a:t>
            </a:r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4967" y="1665336"/>
            <a:ext cx="5802807" cy="3106605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2" t="22955" r="16129" b="3505"/>
          <a:stretch/>
        </p:blipFill>
        <p:spPr>
          <a:xfrm>
            <a:off x="509047" y="1174388"/>
            <a:ext cx="5320508" cy="4345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143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509047" y="386499"/>
            <a:ext cx="42420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 smtClean="0"/>
              <a:t>Mannschaften 2025</a:t>
            </a:r>
            <a:endParaRPr lang="de-DE" sz="3200" b="1" dirty="0"/>
          </a:p>
        </p:txBody>
      </p:sp>
      <p:sp>
        <p:nvSpPr>
          <p:cNvPr id="9" name="Textfeld 8"/>
          <p:cNvSpPr txBox="1"/>
          <p:nvPr/>
        </p:nvSpPr>
        <p:spPr>
          <a:xfrm>
            <a:off x="509047" y="4889998"/>
            <a:ext cx="41760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Unsere Damen 30 – Landesliga 2 </a:t>
            </a:r>
            <a:r>
              <a:rPr lang="de-DE" dirty="0" smtClean="0">
                <a:sym typeface="Wingdings" panose="05000000000000000000" pitchFamily="2" charset="2"/>
              </a:rPr>
              <a:t>!! Super mitgehalten!!</a:t>
            </a:r>
            <a:endParaRPr lang="de-DE" dirty="0" smtClean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0" t="17182" r="3751" b="14777"/>
          <a:stretch/>
        </p:blipFill>
        <p:spPr>
          <a:xfrm>
            <a:off x="622170" y="1093510"/>
            <a:ext cx="3214540" cy="3113890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" t="-32302" r="-103" b="32302"/>
          <a:stretch/>
        </p:blipFill>
        <p:spPr>
          <a:xfrm>
            <a:off x="4037816" y="-480765"/>
            <a:ext cx="6250886" cy="4688165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3259" y="3951378"/>
            <a:ext cx="4801953" cy="2810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59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509047" y="386499"/>
            <a:ext cx="42420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 smtClean="0"/>
              <a:t>Mannschaften 2025</a:t>
            </a:r>
            <a:endParaRPr lang="de-DE" sz="3200" b="1" dirty="0"/>
          </a:p>
        </p:txBody>
      </p:sp>
      <p:sp>
        <p:nvSpPr>
          <p:cNvPr id="9" name="Textfeld 8"/>
          <p:cNvSpPr txBox="1"/>
          <p:nvPr/>
        </p:nvSpPr>
        <p:spPr>
          <a:xfrm>
            <a:off x="6447935" y="4627716"/>
            <a:ext cx="53521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 smtClean="0"/>
              <a:t>Damen 40 – mitgehalten, Erfahrungen gesammelt, Spaß gehabt </a:t>
            </a:r>
            <a:r>
              <a:rPr lang="de-DE" sz="2400" dirty="0" smtClean="0">
                <a:sym typeface="Wingdings" panose="05000000000000000000" pitchFamily="2" charset="2"/>
              </a:rPr>
              <a:t>!!</a:t>
            </a:r>
            <a:endParaRPr lang="de-DE" sz="2400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0302" y="1297166"/>
            <a:ext cx="5708044" cy="3185524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849" y="1297165"/>
            <a:ext cx="5444033" cy="3878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255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509047" y="386499"/>
            <a:ext cx="42420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 smtClean="0"/>
              <a:t>Mannschaften 2025</a:t>
            </a:r>
            <a:endParaRPr lang="de-DE" sz="3200" b="1" dirty="0"/>
          </a:p>
        </p:txBody>
      </p:sp>
      <p:sp>
        <p:nvSpPr>
          <p:cNvPr id="9" name="Textfeld 8"/>
          <p:cNvSpPr txBox="1"/>
          <p:nvPr/>
        </p:nvSpPr>
        <p:spPr>
          <a:xfrm>
            <a:off x="509047" y="5440253"/>
            <a:ext cx="73795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Neue Mannschaft – neue Erfahrungen – und eine ganz starke Truppe </a:t>
            </a:r>
            <a:r>
              <a:rPr lang="de-DE" dirty="0" smtClean="0">
                <a:sym typeface="Wingdings" panose="05000000000000000000" pitchFamily="2" charset="2"/>
              </a:rPr>
              <a:t>!! Ab 2026 jetzt als 6er Team!!</a:t>
            </a:r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206" y="1363925"/>
            <a:ext cx="5330712" cy="3560348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9460" y="1502268"/>
            <a:ext cx="5993102" cy="3283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03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509047" y="386499"/>
            <a:ext cx="42420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 smtClean="0"/>
              <a:t>Mannschaften 2025</a:t>
            </a:r>
            <a:endParaRPr lang="de-DE" sz="3200" b="1" dirty="0"/>
          </a:p>
        </p:txBody>
      </p:sp>
      <p:sp>
        <p:nvSpPr>
          <p:cNvPr id="9" name="Textfeld 8"/>
          <p:cNvSpPr txBox="1"/>
          <p:nvPr/>
        </p:nvSpPr>
        <p:spPr>
          <a:xfrm>
            <a:off x="6410226" y="5317781"/>
            <a:ext cx="40063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 smtClean="0"/>
              <a:t>Letztes Jahr aufgestiegen – dieses Jahr ganz vorne dabei </a:t>
            </a:r>
            <a:r>
              <a:rPr lang="de-DE" sz="2400" dirty="0" smtClean="0">
                <a:sym typeface="Wingdings" panose="05000000000000000000" pitchFamily="2" charset="2"/>
              </a:rPr>
              <a:t></a:t>
            </a:r>
            <a:endParaRPr lang="de-DE" sz="2400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7064" y="1386509"/>
            <a:ext cx="5450742" cy="3327663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120" y="1122841"/>
            <a:ext cx="5491925" cy="3591331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91"/>
          <a:stretch/>
        </p:blipFill>
        <p:spPr>
          <a:xfrm>
            <a:off x="362119" y="1122841"/>
            <a:ext cx="5491925" cy="5228967"/>
          </a:xfrm>
          <a:prstGeom prst="rect">
            <a:avLst/>
          </a:prstGeom>
        </p:spPr>
      </p:pic>
      <p:sp>
        <p:nvSpPr>
          <p:cNvPr id="10" name="Textfeld 9"/>
          <p:cNvSpPr txBox="1"/>
          <p:nvPr/>
        </p:nvSpPr>
        <p:spPr>
          <a:xfrm>
            <a:off x="6337064" y="5137608"/>
            <a:ext cx="4703976" cy="1477328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endParaRPr lang="de-DE" dirty="0" smtClean="0"/>
          </a:p>
          <a:p>
            <a:endParaRPr lang="de-DE" dirty="0" smtClean="0"/>
          </a:p>
          <a:p>
            <a:r>
              <a:rPr lang="de-DE" dirty="0" smtClean="0">
                <a:solidFill>
                  <a:schemeClr val="bg1"/>
                </a:solidFill>
              </a:rPr>
              <a:t>Und das bei jedem Wetter !!</a:t>
            </a:r>
          </a:p>
          <a:p>
            <a:endParaRPr lang="de-DE" dirty="0" smtClean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0763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509047" y="386499"/>
            <a:ext cx="42420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 smtClean="0"/>
              <a:t>Mannschaften 2025</a:t>
            </a:r>
            <a:endParaRPr lang="de-DE" sz="3200" b="1" dirty="0"/>
          </a:p>
        </p:txBody>
      </p:sp>
      <p:sp>
        <p:nvSpPr>
          <p:cNvPr id="9" name="Textfeld 8"/>
          <p:cNvSpPr txBox="1"/>
          <p:nvPr/>
        </p:nvSpPr>
        <p:spPr>
          <a:xfrm>
            <a:off x="509046" y="5691386"/>
            <a:ext cx="112166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Herren 40 – super Truppe!! Schwere Gruppe </a:t>
            </a:r>
            <a:r>
              <a:rPr lang="de-DE" dirty="0" smtClean="0">
                <a:sym typeface="Wingdings" panose="05000000000000000000" pitchFamily="2" charset="2"/>
              </a:rPr>
              <a:t>….. Aber 2026 starten sie als 4er Team richtig durch!</a:t>
            </a:r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8347" y="1668543"/>
            <a:ext cx="5957337" cy="3102331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047" y="1206632"/>
            <a:ext cx="5005633" cy="4126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655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509047" y="386499"/>
            <a:ext cx="42420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 smtClean="0"/>
              <a:t>Mannschaften 2025</a:t>
            </a:r>
            <a:endParaRPr lang="de-DE" sz="3200" b="1" dirty="0"/>
          </a:p>
        </p:txBody>
      </p:sp>
      <p:sp>
        <p:nvSpPr>
          <p:cNvPr id="9" name="Textfeld 8"/>
          <p:cNvSpPr txBox="1"/>
          <p:nvPr/>
        </p:nvSpPr>
        <p:spPr>
          <a:xfrm>
            <a:off x="509047" y="4786768"/>
            <a:ext cx="10944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Herren 60 – schwere Saison… aber 2026 geht‘s mit der neu formierten Herren 65 Mannschaft wieder richtig durch die Decke!</a:t>
            </a:r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682" y="1249132"/>
            <a:ext cx="3904314" cy="3058917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7895" y="1249132"/>
            <a:ext cx="5365091" cy="3077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296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509047" y="386499"/>
            <a:ext cx="42420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 smtClean="0"/>
              <a:t>Mannschaften 2025</a:t>
            </a:r>
            <a:endParaRPr lang="de-DE" sz="3200" b="1" dirty="0"/>
          </a:p>
        </p:txBody>
      </p:sp>
      <p:sp>
        <p:nvSpPr>
          <p:cNvPr id="9" name="Textfeld 8"/>
          <p:cNvSpPr txBox="1"/>
          <p:nvPr/>
        </p:nvSpPr>
        <p:spPr>
          <a:xfrm>
            <a:off x="509047" y="5748302"/>
            <a:ext cx="10944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Und unser Mixed-Team war in immer wieder wechselnden Konstellationen in den Sommerferien auch erfolgreich und gut gelaunt am Start </a:t>
            </a:r>
            <a:endParaRPr lang="de-DE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20" t="11333"/>
          <a:stretch/>
        </p:blipFill>
        <p:spPr>
          <a:xfrm>
            <a:off x="1225486" y="1205920"/>
            <a:ext cx="4364074" cy="4307736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59" t="10447" r="18024"/>
          <a:stretch/>
        </p:blipFill>
        <p:spPr>
          <a:xfrm>
            <a:off x="5910606" y="1205921"/>
            <a:ext cx="4370551" cy="4307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907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EE5818"/>
      </a:dk2>
      <a:lt2>
        <a:srgbClr val="EBEBEB"/>
      </a:lt2>
      <a:accent1>
        <a:srgbClr val="F5A408"/>
      </a:accent1>
      <a:accent2>
        <a:srgbClr val="FA731A"/>
      </a:accent2>
      <a:accent3>
        <a:srgbClr val="AB9281"/>
      </a:accent3>
      <a:accent4>
        <a:srgbClr val="A18CD0"/>
      </a:accent4>
      <a:accent5>
        <a:srgbClr val="8EBBD2"/>
      </a:accent5>
      <a:accent6>
        <a:srgbClr val="ACC995"/>
      </a:accent6>
      <a:hlink>
        <a:srgbClr val="FAC96A"/>
      </a:hlink>
      <a:folHlink>
        <a:srgbClr val="FCDB9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04000"/>
                <a:satMod val="128000"/>
                <a:lumMod val="10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68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2000"/>
                <a:hueMod val="42000"/>
                <a:satMod val="124000"/>
                <a:lumMod val="62000"/>
              </a:schemeClr>
              <a:schemeClr val="phClr">
                <a:tint val="96000"/>
                <a:satMod val="13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5A2F9111-B2DB-470C-BA56-608F9B65882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0</TotalTime>
  <Words>393</Words>
  <Application>Microsoft Office PowerPoint</Application>
  <PresentationFormat>Breitbild</PresentationFormat>
  <Paragraphs>65</Paragraphs>
  <Slides>15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15</vt:i4>
      </vt:variant>
    </vt:vector>
  </HeadingPairs>
  <TitlesOfParts>
    <vt:vector size="20" baseType="lpstr">
      <vt:lpstr>Arial</vt:lpstr>
      <vt:lpstr>Century Gothic</vt:lpstr>
      <vt:lpstr>Wingdings</vt:lpstr>
      <vt:lpstr>Wingdings 3</vt:lpstr>
      <vt:lpstr>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Bericht des vorstands Mitgliederversammlung des TC WB Rimpar Tennisabteilung des asv rimpar e.v. 24. September 2021</dc:title>
  <dc:creator>Alexander Thumbs</dc:creator>
  <cp:lastModifiedBy>Alexander Thumbs</cp:lastModifiedBy>
  <cp:revision>150</cp:revision>
  <dcterms:created xsi:type="dcterms:W3CDTF">2021-09-22T18:43:22Z</dcterms:created>
  <dcterms:modified xsi:type="dcterms:W3CDTF">2026-03-23T14:05:37Z</dcterms:modified>
</cp:coreProperties>
</file>