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11" r:id="rId2"/>
    <p:sldId id="310" r:id="rId3"/>
    <p:sldId id="256" r:id="rId4"/>
    <p:sldId id="257" r:id="rId5"/>
    <p:sldId id="305" r:id="rId6"/>
    <p:sldId id="295" r:id="rId7"/>
    <p:sldId id="365" r:id="rId8"/>
    <p:sldId id="374" r:id="rId9"/>
    <p:sldId id="35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452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80387" y="697584"/>
            <a:ext cx="103506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 smtClean="0"/>
              <a:t>HERZLICH WILLKOMMEN 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z</a:t>
            </a:r>
            <a:r>
              <a:rPr lang="de-DE" dirty="0" smtClean="0"/>
              <a:t>ur </a:t>
            </a:r>
          </a:p>
          <a:p>
            <a:pPr algn="ctr"/>
            <a:endParaRPr lang="de-DE" dirty="0"/>
          </a:p>
          <a:p>
            <a:pPr algn="ctr"/>
            <a:r>
              <a:rPr lang="de-DE" sz="3600" dirty="0" smtClean="0"/>
              <a:t>Mitgliederversammlung </a:t>
            </a:r>
            <a:r>
              <a:rPr lang="de-DE" sz="3600" dirty="0"/>
              <a:t>des TC WB </a:t>
            </a:r>
            <a:r>
              <a:rPr lang="de-DE" sz="3600" dirty="0" err="1"/>
              <a:t>Rimpar</a:t>
            </a:r>
            <a:r>
              <a:rPr lang="de-DE" sz="3600" dirty="0"/>
              <a:t> </a:t>
            </a:r>
            <a:endParaRPr lang="de-DE" sz="3600" dirty="0" smtClean="0"/>
          </a:p>
          <a:p>
            <a:pPr algn="ctr"/>
            <a:r>
              <a:rPr lang="de-DE" sz="1400" dirty="0" smtClean="0"/>
              <a:t>Tennisabteilung </a:t>
            </a:r>
            <a:r>
              <a:rPr lang="de-DE" sz="1400" dirty="0"/>
              <a:t>des </a:t>
            </a:r>
            <a:r>
              <a:rPr lang="de-DE" sz="1400" dirty="0" smtClean="0"/>
              <a:t>ASV </a:t>
            </a:r>
            <a:r>
              <a:rPr lang="de-DE" sz="1400" dirty="0" err="1" smtClean="0"/>
              <a:t>Rimpar</a:t>
            </a:r>
            <a:r>
              <a:rPr lang="de-DE" sz="1400" dirty="0" smtClean="0"/>
              <a:t> e.V. </a:t>
            </a:r>
          </a:p>
          <a:p>
            <a:pPr algn="ctr"/>
            <a:endParaRPr lang="de-DE" sz="1400" dirty="0" smtClean="0"/>
          </a:p>
          <a:p>
            <a:pPr algn="ctr"/>
            <a:r>
              <a:rPr lang="de-DE" sz="1400" dirty="0" smtClean="0"/>
              <a:t>am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3600" dirty="0" smtClean="0"/>
              <a:t>22. März  2026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4602025"/>
            <a:ext cx="1960774" cy="19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86" y="138629"/>
            <a:ext cx="6014302" cy="65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2344" y="1881433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Bericht des Vorstands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86116" y="1628712"/>
            <a:ext cx="8946541" cy="4195481"/>
          </a:xfrm>
        </p:spPr>
        <p:txBody>
          <a:bodyPr/>
          <a:lstStyle/>
          <a:p>
            <a:r>
              <a:rPr lang="de-DE" sz="2800" dirty="0" smtClean="0"/>
              <a:t>Anlage</a:t>
            </a:r>
          </a:p>
          <a:p>
            <a:r>
              <a:rPr lang="de-DE" sz="2800" dirty="0" smtClean="0"/>
              <a:t>Mannschaften</a:t>
            </a:r>
          </a:p>
          <a:p>
            <a:r>
              <a:rPr lang="de-DE" sz="2800" dirty="0" smtClean="0"/>
              <a:t>Training </a:t>
            </a:r>
          </a:p>
          <a:p>
            <a:r>
              <a:rPr lang="de-DE" sz="2800" dirty="0" smtClean="0"/>
              <a:t>Turniere und Meisterschaften</a:t>
            </a:r>
          </a:p>
          <a:p>
            <a:r>
              <a:rPr lang="de-DE" sz="2800" dirty="0" smtClean="0"/>
              <a:t>Welche Projekte planen wir für die kommenden Jahre – kommt dieses Jahr erst nach der Neuwahl….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1213" y="2486551"/>
            <a:ext cx="8946541" cy="151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 smtClean="0"/>
              <a:t>Auch 2025 viele fleißige </a:t>
            </a:r>
            <a:r>
              <a:rPr lang="de-DE" sz="3600" dirty="0" err="1" smtClean="0"/>
              <a:t>Helfer:innen</a:t>
            </a:r>
            <a:r>
              <a:rPr lang="de-DE" sz="3600" dirty="0" smtClean="0"/>
              <a:t> auf der Anlage engagiert dabei </a:t>
            </a:r>
            <a:r>
              <a:rPr lang="de-DE" sz="3600" dirty="0" smtClean="0">
                <a:sym typeface="Wingdings" panose="05000000000000000000" pitchFamily="2" charset="2"/>
              </a:rPr>
              <a:t>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9195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8342" y="5361438"/>
            <a:ext cx="714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Drainage Platz 4 – mit vollem Erfolg während der Saison!! 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3" y="263027"/>
            <a:ext cx="6400001" cy="360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51" y="263027"/>
            <a:ext cx="2710589" cy="36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2" y="263027"/>
            <a:ext cx="3642155" cy="36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77" y="263027"/>
            <a:ext cx="2710588" cy="360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65" y="263027"/>
            <a:ext cx="2710588" cy="36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53" y="263027"/>
            <a:ext cx="27105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87980" y="4841334"/>
            <a:ext cx="395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Reparatur der Mauer an Platz 1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3" y="237423"/>
            <a:ext cx="4417223" cy="332590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59" y="237423"/>
            <a:ext cx="2504214" cy="33259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85" y="237423"/>
            <a:ext cx="4417223" cy="332590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08" y="3799002"/>
            <a:ext cx="2125800" cy="282332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3" y="3657600"/>
            <a:ext cx="2121008" cy="28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6" y="358218"/>
            <a:ext cx="2202337" cy="293644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92" y="358218"/>
            <a:ext cx="3952973" cy="29647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53" y="358218"/>
            <a:ext cx="2230814" cy="297441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74656" y="3864990"/>
            <a:ext cx="613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Mega</a:t>
            </a:r>
            <a:r>
              <a:rPr lang="de-DE" dirty="0" smtClean="0"/>
              <a:t>  fleißige Helferinnen beim Frühjahrsputz </a:t>
            </a:r>
            <a:r>
              <a:rPr lang="de-DE" dirty="0" smtClean="0">
                <a:sym typeface="Wingdings" panose="05000000000000000000" pitchFamily="2" charset="2"/>
              </a:rPr>
              <a:t>!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55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02" y="84840"/>
            <a:ext cx="4152231" cy="55146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60" y="2450967"/>
            <a:ext cx="2655791" cy="19984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2"/>
          <a:stretch/>
        </p:blipFill>
        <p:spPr>
          <a:xfrm>
            <a:off x="4456360" y="84840"/>
            <a:ext cx="2655791" cy="22435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9" y="84840"/>
            <a:ext cx="4152230" cy="551468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73377" y="5943599"/>
            <a:ext cx="350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Frühjahrsinstandsetzung durch Fa. </a:t>
            </a:r>
            <a:r>
              <a:rPr lang="de-DE" dirty="0" err="1" smtClean="0"/>
              <a:t>Averbeck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365475" y="5943599"/>
            <a:ext cx="406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Letztendlich Hilfe durch die Tennisfreunde in Güntersleben </a:t>
            </a:r>
            <a:r>
              <a:rPr lang="de-DE" dirty="0" smtClean="0">
                <a:sym typeface="Wingdings" panose="05000000000000000000" pitchFamily="2" charset="2"/>
              </a:rPr>
              <a:t>!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60" y="4571996"/>
            <a:ext cx="2681640" cy="201793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386959" y="6066145"/>
            <a:ext cx="2820442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Gefühlt ständig was zu reparieren </a:t>
            </a:r>
            <a:r>
              <a:rPr lang="de-DE" dirty="0" smtClean="0">
                <a:sym typeface="Wingdings" panose="05000000000000000000" pitchFamily="2" charset="2"/>
              </a:rPr>
              <a:t>….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103</Words>
  <Application>Microsoft Office PowerPoint</Application>
  <PresentationFormat>Breitbild</PresentationFormat>
  <Paragraphs>24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Bericht des Vorstands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152</cp:revision>
  <dcterms:created xsi:type="dcterms:W3CDTF">2021-09-22T18:43:22Z</dcterms:created>
  <dcterms:modified xsi:type="dcterms:W3CDTF">2026-03-23T14:04:06Z</dcterms:modified>
</cp:coreProperties>
</file>