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11" r:id="rId2"/>
    <p:sldId id="310" r:id="rId3"/>
    <p:sldId id="256" r:id="rId4"/>
    <p:sldId id="257" r:id="rId5"/>
    <p:sldId id="305" r:id="rId6"/>
    <p:sldId id="295" r:id="rId7"/>
    <p:sldId id="322" r:id="rId8"/>
    <p:sldId id="321" r:id="rId9"/>
    <p:sldId id="350" r:id="rId10"/>
    <p:sldId id="351" r:id="rId11"/>
    <p:sldId id="32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80387" y="697584"/>
            <a:ext cx="103506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 smtClean="0"/>
              <a:t>HERZLICH WILLKOMMEN 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z</a:t>
            </a:r>
            <a:r>
              <a:rPr lang="de-DE" dirty="0" smtClean="0"/>
              <a:t>ur </a:t>
            </a:r>
          </a:p>
          <a:p>
            <a:pPr algn="ctr"/>
            <a:endParaRPr lang="de-DE" dirty="0"/>
          </a:p>
          <a:p>
            <a:pPr algn="ctr"/>
            <a:r>
              <a:rPr lang="de-DE" sz="3600" dirty="0" smtClean="0"/>
              <a:t>Mitgliederversammlung </a:t>
            </a:r>
            <a:r>
              <a:rPr lang="de-DE" sz="3600" dirty="0"/>
              <a:t>des TC WB </a:t>
            </a:r>
            <a:r>
              <a:rPr lang="de-DE" sz="3600" dirty="0" err="1"/>
              <a:t>Rimpar</a:t>
            </a:r>
            <a:r>
              <a:rPr lang="de-DE" sz="3600" dirty="0"/>
              <a:t> </a:t>
            </a:r>
            <a:endParaRPr lang="de-DE" sz="3600" dirty="0" smtClean="0"/>
          </a:p>
          <a:p>
            <a:pPr algn="ctr"/>
            <a:r>
              <a:rPr lang="de-DE" sz="1400" dirty="0" smtClean="0"/>
              <a:t>Tennisabteilung </a:t>
            </a:r>
            <a:r>
              <a:rPr lang="de-DE" sz="1400" dirty="0"/>
              <a:t>des </a:t>
            </a:r>
            <a:r>
              <a:rPr lang="de-DE" sz="1400" dirty="0" smtClean="0"/>
              <a:t>ASV </a:t>
            </a:r>
            <a:r>
              <a:rPr lang="de-DE" sz="1400" dirty="0" err="1" smtClean="0"/>
              <a:t>Rimpar</a:t>
            </a:r>
            <a:r>
              <a:rPr lang="de-DE" sz="1400" dirty="0" smtClean="0"/>
              <a:t> e.V. </a:t>
            </a:r>
          </a:p>
          <a:p>
            <a:pPr algn="ctr"/>
            <a:endParaRPr lang="de-DE" sz="1400" dirty="0" smtClean="0"/>
          </a:p>
          <a:p>
            <a:pPr algn="ctr"/>
            <a:r>
              <a:rPr lang="de-DE" sz="1400" dirty="0" smtClean="0"/>
              <a:t>am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3600" dirty="0" smtClean="0"/>
              <a:t>12. Januar 2025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4602025"/>
            <a:ext cx="1960774" cy="19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10050" y="4088874"/>
            <a:ext cx="331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Neues Zuhause für die Ballmaschine auf Platz 4</a:t>
            </a:r>
          </a:p>
          <a:p>
            <a:r>
              <a:rPr lang="de-DE" dirty="0" smtClean="0"/>
              <a:t>Danke an Christian und Dennis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0" y="320510"/>
            <a:ext cx="1891571" cy="25122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29" y="1576631"/>
            <a:ext cx="1717491" cy="22810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82" y="320510"/>
            <a:ext cx="2084989" cy="27691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4872" y="2064100"/>
            <a:ext cx="2228433" cy="125349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62706" y="4088873"/>
            <a:ext cx="331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Neue Besen kehren gut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34" y="260123"/>
            <a:ext cx="2046827" cy="271844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068133" y="4088873"/>
            <a:ext cx="355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Mehr Licht, mehr Sicherheit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16343" y="393381"/>
            <a:ext cx="494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Auch im Herbst haben viele </a:t>
            </a:r>
            <a:r>
              <a:rPr lang="de-DE" sz="2400" dirty="0" err="1" smtClean="0"/>
              <a:t>Helfer:innen</a:t>
            </a:r>
            <a:r>
              <a:rPr lang="de-DE" sz="2400" dirty="0" smtClean="0"/>
              <a:t> angepackt und die Anlage winterfest gemacht!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90" y="1677970"/>
            <a:ext cx="3005931" cy="39922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38" y="1677970"/>
            <a:ext cx="2990997" cy="397241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314441" y="4080727"/>
            <a:ext cx="3659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Zusätzlich wieder Salzaktion…. Aber leider keine Fotos der </a:t>
            </a:r>
            <a:r>
              <a:rPr lang="de-DE" sz="2400" dirty="0" err="1" smtClean="0"/>
              <a:t>Teilnehmer:innen</a:t>
            </a:r>
            <a:r>
              <a:rPr lang="de-DE" sz="2400" dirty="0" smtClean="0"/>
              <a:t>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321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60" y="569897"/>
            <a:ext cx="7345103" cy="5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2344" y="1881433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Bericht des Vorstands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86116" y="1628712"/>
            <a:ext cx="8946541" cy="4195481"/>
          </a:xfrm>
        </p:spPr>
        <p:txBody>
          <a:bodyPr/>
          <a:lstStyle/>
          <a:p>
            <a:r>
              <a:rPr lang="de-DE" sz="2800" dirty="0" smtClean="0"/>
              <a:t>Anlage</a:t>
            </a:r>
          </a:p>
          <a:p>
            <a:r>
              <a:rPr lang="de-DE" sz="2800" dirty="0" smtClean="0"/>
              <a:t>Mannschaften</a:t>
            </a:r>
          </a:p>
          <a:p>
            <a:r>
              <a:rPr lang="de-DE" sz="2800" dirty="0" smtClean="0"/>
              <a:t>Training </a:t>
            </a:r>
          </a:p>
          <a:p>
            <a:r>
              <a:rPr lang="de-DE" sz="2800" dirty="0" smtClean="0"/>
              <a:t>Turniere und Meisterschaften</a:t>
            </a:r>
          </a:p>
          <a:p>
            <a:r>
              <a:rPr lang="de-DE" sz="2800" dirty="0" smtClean="0"/>
              <a:t>Welche Projekte planen wir für die kommenden Jahre?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1213" y="2486551"/>
            <a:ext cx="8946541" cy="151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 smtClean="0"/>
              <a:t>Was haben wir mal wieder auf der Anlage gemacht </a:t>
            </a:r>
            <a:r>
              <a:rPr lang="de-DE" sz="3600" dirty="0" smtClean="0">
                <a:sym typeface="Wingdings" panose="05000000000000000000" pitchFamily="2" charset="2"/>
              </a:rPr>
              <a:t>?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9195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619333" y="4362197"/>
            <a:ext cx="507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Platzaktion 2024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386499"/>
            <a:ext cx="3804240" cy="21398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21" y="386499"/>
            <a:ext cx="3087278" cy="30872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76" y="2045615"/>
            <a:ext cx="3002437" cy="30024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2930013"/>
            <a:ext cx="3804240" cy="28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282259"/>
            <a:ext cx="4708235" cy="35450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78870" y="5326145"/>
            <a:ext cx="597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die Mühe und Arbeit hat sich wieder gelohnt – super Plätze (auch mal wieder DANK LUKAS!!!)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19" y="1480010"/>
            <a:ext cx="6083427" cy="34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827984" y="4272677"/>
            <a:ext cx="8107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Gartenaktion Mai 2024 – die Natur wollte schon wieder die Anlage überwuchern….</a:t>
            </a:r>
          </a:p>
          <a:p>
            <a:endParaRPr lang="de-DE" dirty="0"/>
          </a:p>
          <a:p>
            <a:r>
              <a:rPr lang="de-DE" dirty="0" smtClean="0"/>
              <a:t>Unglaublich viele </a:t>
            </a:r>
            <a:r>
              <a:rPr lang="de-DE" dirty="0" err="1" smtClean="0"/>
              <a:t>Helfer:innen</a:t>
            </a:r>
            <a:r>
              <a:rPr lang="de-DE" dirty="0" smtClean="0"/>
              <a:t> waren vor Ort</a:t>
            </a:r>
          </a:p>
          <a:p>
            <a:endParaRPr lang="de-DE" dirty="0"/>
          </a:p>
          <a:p>
            <a:r>
              <a:rPr lang="de-DE" dirty="0" err="1" smtClean="0"/>
              <a:t>Sooooo</a:t>
            </a:r>
            <a:r>
              <a:rPr lang="de-DE" dirty="0" smtClean="0"/>
              <a:t> viele </a:t>
            </a:r>
            <a:r>
              <a:rPr lang="de-DE" dirty="0" err="1" smtClean="0"/>
              <a:t>Motorsensenbesitzer:innen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Nochmal sorry an die Herren 60 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2" y="339364"/>
            <a:ext cx="2771702" cy="36811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62" y="377071"/>
            <a:ext cx="2743311" cy="36434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92" y="377071"/>
            <a:ext cx="2743311" cy="3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827984" y="4272677"/>
            <a:ext cx="8107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Gartenaktion Mai 2024 – die Natur wollte schon wieder die Anlage überwuchern….</a:t>
            </a:r>
          </a:p>
          <a:p>
            <a:endParaRPr lang="de-DE" dirty="0"/>
          </a:p>
          <a:p>
            <a:r>
              <a:rPr lang="de-DE" dirty="0" smtClean="0"/>
              <a:t>Unglaublich viele </a:t>
            </a:r>
            <a:r>
              <a:rPr lang="de-DE" dirty="0" err="1" smtClean="0"/>
              <a:t>Helfer:innen</a:t>
            </a:r>
            <a:r>
              <a:rPr lang="de-DE" dirty="0" smtClean="0"/>
              <a:t> waren vor Ort</a:t>
            </a:r>
          </a:p>
          <a:p>
            <a:endParaRPr lang="de-DE" dirty="0"/>
          </a:p>
          <a:p>
            <a:r>
              <a:rPr lang="de-DE" dirty="0" err="1" smtClean="0"/>
              <a:t>Sooooo</a:t>
            </a:r>
            <a:r>
              <a:rPr lang="de-DE" dirty="0" smtClean="0"/>
              <a:t> viele </a:t>
            </a:r>
            <a:r>
              <a:rPr lang="de-DE" dirty="0" err="1" smtClean="0"/>
              <a:t>Motorsensenbesitzer:innen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Nochmal sorry an die Herren 60 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2" y="339364"/>
            <a:ext cx="2771702" cy="36811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62" y="377071"/>
            <a:ext cx="2743311" cy="36434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92" y="377071"/>
            <a:ext cx="2743311" cy="3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180</Words>
  <Application>Microsoft Office PowerPoint</Application>
  <PresentationFormat>Breitbild</PresentationFormat>
  <Paragraphs>40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Bericht des Vorstands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117</cp:revision>
  <dcterms:created xsi:type="dcterms:W3CDTF">2021-09-22T18:43:22Z</dcterms:created>
  <dcterms:modified xsi:type="dcterms:W3CDTF">2025-01-14T12:35:53Z</dcterms:modified>
</cp:coreProperties>
</file>