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44" r:id="rId2"/>
    <p:sldId id="318" r:id="rId3"/>
    <p:sldId id="314" r:id="rId4"/>
    <p:sldId id="315" r:id="rId5"/>
    <p:sldId id="342" r:id="rId6"/>
    <p:sldId id="341" r:id="rId7"/>
    <p:sldId id="316" r:id="rId8"/>
    <p:sldId id="343" r:id="rId9"/>
    <p:sldId id="31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Mitgliederentwicklung</a:t>
            </a:r>
            <a:r>
              <a:rPr lang="en-US" dirty="0"/>
              <a:t> </a:t>
            </a:r>
            <a:r>
              <a:rPr lang="en-US" dirty="0" err="1"/>
              <a:t>beim</a:t>
            </a:r>
            <a:r>
              <a:rPr lang="en-US" dirty="0"/>
              <a:t> TC WB </a:t>
            </a:r>
            <a:r>
              <a:rPr lang="en-US" dirty="0" err="1" smtClean="0"/>
              <a:t>Rimpar</a:t>
            </a:r>
            <a:r>
              <a:rPr lang="en-US" dirty="0" smtClean="0"/>
              <a:t> (</a:t>
            </a:r>
            <a:r>
              <a:rPr lang="en-US" dirty="0" err="1" smtClean="0"/>
              <a:t>jeweils</a:t>
            </a:r>
            <a:r>
              <a:rPr lang="en-US" dirty="0" smtClean="0"/>
              <a:t> </a:t>
            </a:r>
            <a:r>
              <a:rPr lang="en-US" dirty="0" err="1" smtClean="0"/>
              <a:t>Jahresanfang</a:t>
            </a:r>
            <a:r>
              <a:rPr lang="en-US" dirty="0" smtClean="0"/>
              <a:t>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Tabelle1!$A$5:$A$9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Tabelle1!$B$5:$B$9</c:f>
              <c:numCache>
                <c:formatCode>General</c:formatCode>
                <c:ptCount val="5"/>
                <c:pt idx="0">
                  <c:v>191</c:v>
                </c:pt>
                <c:pt idx="1">
                  <c:v>199</c:v>
                </c:pt>
                <c:pt idx="2">
                  <c:v>209</c:v>
                </c:pt>
                <c:pt idx="3">
                  <c:v>228</c:v>
                </c:pt>
                <c:pt idx="4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9E-4963-86B5-2F663804F4B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15298824"/>
        <c:axId val="315298168"/>
      </c:barChart>
      <c:catAx>
        <c:axId val="315298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5298168"/>
        <c:crosses val="autoZero"/>
        <c:auto val="1"/>
        <c:lblAlgn val="ctr"/>
        <c:lblOffset val="100"/>
        <c:noMultiLvlLbl val="0"/>
      </c:catAx>
      <c:valAx>
        <c:axId val="3152981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5298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752873"/>
              </p:ext>
            </p:extLst>
          </p:nvPr>
        </p:nvGraphicFramePr>
        <p:xfrm>
          <a:off x="1800519" y="1338606"/>
          <a:ext cx="8059917" cy="507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471340" y="461914"/>
            <a:ext cx="551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hier die Zahlen der vergangenen Jahre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8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1" y="249588"/>
            <a:ext cx="5704066" cy="613235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086" y="249587"/>
            <a:ext cx="4630900" cy="61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2231" y="424206"/>
            <a:ext cx="34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Bericht des Kassenprüfers: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66" y="1162373"/>
            <a:ext cx="1846661" cy="272096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92231" y="4479010"/>
            <a:ext cx="3403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letzte Kassenprüfung von Peter Zier! Ein großes Dankeschön nach all den Jahren!!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69" y="216126"/>
            <a:ext cx="6142075" cy="65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021" y="1526273"/>
            <a:ext cx="1038386" cy="86640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57940" y="3357538"/>
            <a:ext cx="512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Entlastung des Vorstands </a:t>
            </a:r>
            <a:endParaRPr lang="de-DE" sz="32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57940" y="1460560"/>
            <a:ext cx="7919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Genehmigung des Kassenberichts und der Kassenprüfung </a:t>
            </a:r>
            <a:endParaRPr lang="de-DE" sz="32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021" y="3216723"/>
            <a:ext cx="1038386" cy="86640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5499" y="4762073"/>
            <a:ext cx="512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Neuwahl des Vorstands 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1279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3" y="310958"/>
            <a:ext cx="1236871" cy="216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11" y="310958"/>
            <a:ext cx="1553175" cy="216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54" y="330947"/>
            <a:ext cx="1706457" cy="21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r="15842"/>
          <a:stretch/>
        </p:blipFill>
        <p:spPr>
          <a:xfrm>
            <a:off x="297235" y="3618039"/>
            <a:ext cx="2158739" cy="216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76" y="3618039"/>
            <a:ext cx="1620000" cy="21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25" y="330947"/>
            <a:ext cx="1592308" cy="216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t="48110" r="62532" b="26873"/>
          <a:stretch/>
        </p:blipFill>
        <p:spPr>
          <a:xfrm>
            <a:off x="4281178" y="3618039"/>
            <a:ext cx="1317361" cy="21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79" y="336292"/>
            <a:ext cx="1698631" cy="216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t="25151" r="64060" b="48692"/>
          <a:stretch/>
        </p:blipFill>
        <p:spPr>
          <a:xfrm>
            <a:off x="5701141" y="3618039"/>
            <a:ext cx="1389406" cy="2160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56131" y="2648932"/>
            <a:ext cx="148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1. Abteilungsleiter 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2030961" y="2648932"/>
            <a:ext cx="148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2. Abteilungsleiter </a:t>
            </a:r>
          </a:p>
          <a:p>
            <a:r>
              <a:rPr lang="de-DE" sz="1200" dirty="0" smtClean="0"/>
              <a:t>Getränkewart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3912118" y="2647548"/>
            <a:ext cx="148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Kassier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5852945" y="2694481"/>
            <a:ext cx="148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Sportwart</a:t>
            </a:r>
            <a:endParaRPr lang="de-DE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7864542" y="2694481"/>
            <a:ext cx="148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Platzwart</a:t>
            </a:r>
            <a:endParaRPr lang="de-DE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297235" y="6054648"/>
            <a:ext cx="1700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Eventmanagement</a:t>
            </a:r>
            <a:endParaRPr lang="de-DE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2518538" y="6054647"/>
            <a:ext cx="1700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Platzwart</a:t>
            </a:r>
            <a:endParaRPr lang="de-DE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4262980" y="6054646"/>
            <a:ext cx="134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Schriftführerin</a:t>
            </a:r>
            <a:endParaRPr lang="de-DE" sz="1200" dirty="0"/>
          </a:p>
        </p:txBody>
      </p:sp>
      <p:sp>
        <p:nvSpPr>
          <p:cNvPr id="19" name="Textfeld 18"/>
          <p:cNvSpPr txBox="1"/>
          <p:nvPr/>
        </p:nvSpPr>
        <p:spPr>
          <a:xfrm>
            <a:off x="5652877" y="6054646"/>
            <a:ext cx="1700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Jugendwart</a:t>
            </a:r>
            <a:endParaRPr lang="de-DE" sz="120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9376" b="24508"/>
          <a:stretch/>
        </p:blipFill>
        <p:spPr>
          <a:xfrm>
            <a:off x="8257880" y="3618039"/>
            <a:ext cx="3036871" cy="216000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8257880" y="6044954"/>
            <a:ext cx="1700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Kassenprüfer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830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021" y="1526273"/>
            <a:ext cx="1038386" cy="86640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57940" y="3357538"/>
            <a:ext cx="512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Entlastung des Vorstands </a:t>
            </a:r>
            <a:endParaRPr lang="de-DE" sz="32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57940" y="1460560"/>
            <a:ext cx="7919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Genehmigung des Kassenberichts und der Kassenprüfung </a:t>
            </a:r>
            <a:endParaRPr lang="de-DE" sz="32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021" y="3216723"/>
            <a:ext cx="1038386" cy="86640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5499" y="4762073"/>
            <a:ext cx="512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Neuwahl des Vorstands </a:t>
            </a:r>
            <a:endParaRPr lang="de-DE" sz="3200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901" y="4762073"/>
            <a:ext cx="1042506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59875" y="754143"/>
            <a:ext cx="8663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Wie geht es mit dem Hauptverein und unserer Tennisabteilung weiter?</a:t>
            </a:r>
            <a:endParaRPr lang="de-DE" sz="32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46755" y="2300140"/>
            <a:ext cx="910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2023 mehr als 130 Unterschriften gesammelt, mit denen wir eine außerordentliche Mitgliederversammlung des ASV-Hauptvereins fordern könnten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546753" y="3985642"/>
            <a:ext cx="946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Ein Austritt aus dem Hauptverein ist ohne Mitarbeit des Hauptvereins und ohne Mitgliederversammlung </a:t>
            </a:r>
            <a:r>
              <a:rPr lang="de-DE" b="1" dirty="0" err="1" smtClean="0"/>
              <a:t>UNmöglich</a:t>
            </a:r>
            <a:r>
              <a:rPr lang="de-DE" b="1" dirty="0" smtClean="0"/>
              <a:t>… und die Mitarbeit war bisher nicht die Welt….</a:t>
            </a:r>
            <a:endParaRPr lang="de-DE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46753" y="4828393"/>
            <a:ext cx="9106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Weil wir nett sind </a:t>
            </a:r>
            <a:r>
              <a:rPr lang="de-DE" b="1" dirty="0" smtClean="0">
                <a:sym typeface="Wingdings" panose="05000000000000000000" pitchFamily="2" charset="2"/>
              </a:rPr>
              <a:t>… nochmals </a:t>
            </a:r>
            <a:r>
              <a:rPr lang="de-DE" b="1" dirty="0" err="1" smtClean="0">
                <a:sym typeface="Wingdings" panose="05000000000000000000" pitchFamily="2" charset="2"/>
              </a:rPr>
              <a:t>intenisve</a:t>
            </a:r>
            <a:r>
              <a:rPr lang="de-DE" b="1" dirty="0" smtClean="0">
                <a:sym typeface="Wingdings" panose="05000000000000000000" pitchFamily="2" charset="2"/>
              </a:rPr>
              <a:t> Gespräche gesucht – persönliches Treffen Kassier Hauptverein, Infoveranstaltung Rhönradabteilung, Treffen mit Vorstand Fußballabteilung, großes Meeting (ca. 20 </a:t>
            </a:r>
            <a:r>
              <a:rPr lang="de-DE" b="1" dirty="0" err="1" smtClean="0">
                <a:sym typeface="Wingdings" panose="05000000000000000000" pitchFamily="2" charset="2"/>
              </a:rPr>
              <a:t>Teilnehmer:innen</a:t>
            </a:r>
            <a:r>
              <a:rPr lang="de-DE" b="1" dirty="0" smtClean="0">
                <a:sym typeface="Wingdings" panose="05000000000000000000" pitchFamily="2" charset="2"/>
              </a:rPr>
              <a:t>) Dezember….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546753" y="3142891"/>
            <a:ext cx="910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Nach unserer außerordentlichen Mitgliederversammlung Hauptverein schriftlich informiert – keine Reaktion….</a:t>
            </a:r>
            <a:endParaRPr lang="de-DE" dirty="0" smtClean="0"/>
          </a:p>
        </p:txBody>
      </p:sp>
      <p:sp>
        <p:nvSpPr>
          <p:cNvPr id="11" name="Textfeld 10"/>
          <p:cNvSpPr txBox="1"/>
          <p:nvPr/>
        </p:nvSpPr>
        <p:spPr>
          <a:xfrm rot="20698176">
            <a:off x="725862" y="3466056"/>
            <a:ext cx="910629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2"/>
                </a:solidFill>
              </a:rPr>
              <a:t>Nur am Rande – der verantwortliche komm. Vorstand hat sich wenig eingebracht…. Der Kassier hat ein bisschen mitgemacht…. </a:t>
            </a:r>
            <a:r>
              <a:rPr lang="de-DE" b="1" dirty="0" smtClean="0">
                <a:solidFill>
                  <a:schemeClr val="bg2"/>
                </a:solidFill>
                <a:sym typeface="Wingdings" panose="05000000000000000000" pitchFamily="2" charset="2"/>
              </a:rPr>
              <a:t></a:t>
            </a:r>
            <a:endParaRPr lang="de-D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59875" y="754143"/>
            <a:ext cx="8663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„Way </a:t>
            </a:r>
            <a:r>
              <a:rPr lang="de-DE" sz="3200" b="1" dirty="0" err="1" smtClean="0"/>
              <a:t>forward</a:t>
            </a:r>
            <a:r>
              <a:rPr lang="de-DE" sz="3200" b="1" dirty="0" smtClean="0"/>
              <a:t>“ ASV-Hauptverein…</a:t>
            </a:r>
            <a:endParaRPr lang="de-DE" sz="32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46753" y="1631636"/>
            <a:ext cx="910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Trennung zwischen Posten in Abteilungen und Hauptverein wird aufgehoben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546753" y="3597933"/>
            <a:ext cx="946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Nochmals beschlossen – JEDE ABTEILUNG TRÄGT SICH UND SOMIT AUCH SÄMTLICHE LIEGENSCHAFTEN SELBER!! Fußballer haben zugestimmt, eigene Kosten (Gas, Wasser, Strom, Telefon, Rasenpflege, Versicherungen etc.) selber zu übernehmen – ca. 18.000€/Jahr; Rhönrad übernimmt Hallenkosten selber – ca. 6.000-10.000€/Jahr</a:t>
            </a:r>
            <a:endParaRPr lang="de-DE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46753" y="4924691"/>
            <a:ext cx="910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Hauptverein kümmert sich rein um BLSV-Belange (Beiträge, Versicherungen, Anträge) und Schuldentilgung (Bankdarlehen bis 2027 abgezahlt, privates „Darlehen“ mit ersten Vorschlägen….)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546753" y="2199286"/>
            <a:ext cx="9106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Neuer/größerer Vorstand aus allen Abteilungen mit wohl Alex </a:t>
            </a:r>
            <a:r>
              <a:rPr lang="de-DE" b="1" dirty="0" err="1" smtClean="0"/>
              <a:t>Th</a:t>
            </a:r>
            <a:r>
              <a:rPr lang="de-DE" b="1" dirty="0" smtClean="0"/>
              <a:t>. als 1. Vorstand, </a:t>
            </a:r>
            <a:r>
              <a:rPr lang="de-DE" b="1" dirty="0" err="1" smtClean="0"/>
              <a:t>Nasti</a:t>
            </a:r>
            <a:r>
              <a:rPr lang="de-DE" b="1" dirty="0" smtClean="0"/>
              <a:t> </a:t>
            </a:r>
            <a:r>
              <a:rPr lang="de-DE" b="1" dirty="0" err="1" smtClean="0"/>
              <a:t>Rohrmann</a:t>
            </a:r>
            <a:r>
              <a:rPr lang="de-DE" b="1" dirty="0" smtClean="0"/>
              <a:t> und einem Vertreter der Fußballabteilung als Vertretern, Kassiere Rhönrad- und Fußballabteilung übernehmen gemeinsam </a:t>
            </a:r>
            <a:r>
              <a:rPr lang="de-DE" b="1" dirty="0" err="1" smtClean="0"/>
              <a:t>Kassierposten</a:t>
            </a:r>
            <a:r>
              <a:rPr lang="de-DE" b="1" dirty="0" smtClean="0"/>
              <a:t>, Jugendwarte der Abteilungen als Beisitzer</a:t>
            </a:r>
            <a:endParaRPr lang="de-DE" dirty="0" smtClean="0"/>
          </a:p>
        </p:txBody>
      </p:sp>
      <p:sp>
        <p:nvSpPr>
          <p:cNvPr id="11" name="Textfeld 10"/>
          <p:cNvSpPr txBox="1"/>
          <p:nvPr/>
        </p:nvSpPr>
        <p:spPr>
          <a:xfrm rot="20698176">
            <a:off x="725863" y="2612718"/>
            <a:ext cx="910629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2"/>
                </a:solidFill>
              </a:rPr>
              <a:t>Muss im Rahmen einer Mitgliederversammlung des Hauptvereins – geplant April 2024 – beschlossen werden</a:t>
            </a:r>
            <a:endParaRPr lang="de-DE" dirty="0" smtClean="0">
              <a:solidFill>
                <a:schemeClr val="bg2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20698176">
            <a:off x="1030510" y="3708807"/>
            <a:ext cx="910629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2"/>
                </a:solidFill>
              </a:rPr>
              <a:t>ES BLEIBT SPANNEND!!!!</a:t>
            </a:r>
            <a:endParaRPr lang="de-D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0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46136" y="3120272"/>
            <a:ext cx="587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D A N K E S C H Ö 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79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361</Words>
  <Application>Microsoft Office PowerPoint</Application>
  <PresentationFormat>Breitbild</PresentationFormat>
  <Paragraphs>35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83</cp:revision>
  <dcterms:created xsi:type="dcterms:W3CDTF">2021-09-22T18:43:22Z</dcterms:created>
  <dcterms:modified xsi:type="dcterms:W3CDTF">2024-01-28T13:28:31Z</dcterms:modified>
</cp:coreProperties>
</file>