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sldIdLst>
    <p:sldId id="311" r:id="rId2"/>
    <p:sldId id="310" r:id="rId3"/>
    <p:sldId id="256" r:id="rId4"/>
    <p:sldId id="257" r:id="rId5"/>
    <p:sldId id="305" r:id="rId6"/>
    <p:sldId id="295" r:id="rId7"/>
    <p:sldId id="321" r:id="rId8"/>
    <p:sldId id="322" r:id="rId9"/>
    <p:sldId id="323" r:id="rId10"/>
    <p:sldId id="324" r:id="rId11"/>
    <p:sldId id="345" r:id="rId12"/>
    <p:sldId id="325" r:id="rId13"/>
    <p:sldId id="326" r:id="rId14"/>
    <p:sldId id="327" r:id="rId15"/>
    <p:sldId id="298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282" r:id="rId25"/>
    <p:sldId id="303" r:id="rId26"/>
    <p:sldId id="304" r:id="rId27"/>
    <p:sldId id="308" r:id="rId28"/>
    <p:sldId id="339" r:id="rId29"/>
    <p:sldId id="337" r:id="rId30"/>
    <p:sldId id="336" r:id="rId31"/>
    <p:sldId id="338" r:id="rId32"/>
    <p:sldId id="340" r:id="rId33"/>
    <p:sldId id="31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4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1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3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22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6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0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9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1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2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6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2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8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8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62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80387" y="697584"/>
            <a:ext cx="1035063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7200" dirty="0" smtClean="0"/>
              <a:t>HERZLICH WILLKOMMEN 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z</a:t>
            </a:r>
            <a:r>
              <a:rPr lang="de-DE" dirty="0" smtClean="0"/>
              <a:t>ur </a:t>
            </a:r>
          </a:p>
          <a:p>
            <a:pPr algn="ctr"/>
            <a:endParaRPr lang="de-DE" dirty="0"/>
          </a:p>
          <a:p>
            <a:pPr algn="ctr"/>
            <a:r>
              <a:rPr lang="de-DE" sz="3600" dirty="0" smtClean="0"/>
              <a:t>Mitgliederversammlung </a:t>
            </a:r>
            <a:r>
              <a:rPr lang="de-DE" sz="3600" dirty="0"/>
              <a:t>des TC WB </a:t>
            </a:r>
            <a:r>
              <a:rPr lang="de-DE" sz="3600" dirty="0" err="1"/>
              <a:t>Rimpar</a:t>
            </a:r>
            <a:r>
              <a:rPr lang="de-DE" sz="3600" dirty="0"/>
              <a:t> </a:t>
            </a:r>
            <a:endParaRPr lang="de-DE" sz="3600" dirty="0" smtClean="0"/>
          </a:p>
          <a:p>
            <a:pPr algn="ctr"/>
            <a:r>
              <a:rPr lang="de-DE" sz="1400" dirty="0" smtClean="0"/>
              <a:t>Tennisabteilung </a:t>
            </a:r>
            <a:r>
              <a:rPr lang="de-DE" sz="1400" dirty="0"/>
              <a:t>des </a:t>
            </a:r>
            <a:r>
              <a:rPr lang="de-DE" sz="1400" dirty="0" smtClean="0"/>
              <a:t>ASV </a:t>
            </a:r>
            <a:r>
              <a:rPr lang="de-DE" sz="1400" dirty="0" err="1" smtClean="0"/>
              <a:t>Rimpar</a:t>
            </a:r>
            <a:r>
              <a:rPr lang="de-DE" sz="1400" dirty="0" smtClean="0"/>
              <a:t> e.V. </a:t>
            </a:r>
          </a:p>
          <a:p>
            <a:pPr algn="ctr"/>
            <a:endParaRPr lang="de-DE" sz="1400" dirty="0" smtClean="0"/>
          </a:p>
          <a:p>
            <a:pPr algn="ctr"/>
            <a:r>
              <a:rPr lang="de-DE" sz="1400" dirty="0" smtClean="0"/>
              <a:t>am</a:t>
            </a:r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r>
              <a:rPr lang="de-DE" sz="3600" dirty="0" smtClean="0"/>
              <a:t>26. Januar 2024</a:t>
            </a:r>
            <a:endParaRPr lang="de-DE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7" y="4602025"/>
            <a:ext cx="1960774" cy="191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58" y="250738"/>
            <a:ext cx="3642104" cy="457520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549" y="250738"/>
            <a:ext cx="5987105" cy="451259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71958" y="5222929"/>
            <a:ext cx="1030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Zwischendurch mal ein kaputtes Netz auf Platz 1 oder (leider mal wieder) ein verschlammter Platz 4….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23349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4" y="735290"/>
            <a:ext cx="4174896" cy="556652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703217" y="1866507"/>
            <a:ext cx="4374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Reparatur der Ballmaschine (und der </a:t>
            </a:r>
            <a:r>
              <a:rPr lang="de-DE" dirty="0" err="1" smtClean="0"/>
              <a:t>Sandbox</a:t>
            </a:r>
            <a:r>
              <a:rPr lang="de-DE" dirty="0" smtClean="0"/>
              <a:t>) – Danke an Denis, Felix, Christian, Lukas und </a:t>
            </a:r>
            <a:r>
              <a:rPr lang="de-DE" dirty="0" err="1" smtClean="0"/>
              <a:t>Raphi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703216" y="3253818"/>
            <a:ext cx="4374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2024 – kleine Hütte auf Platz 4 mit Bällen, Ballmaschine zur freien Verfügung, kann im Buchungssystem als „Mitspieler“ angekreuzt werden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02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30" y="394429"/>
            <a:ext cx="4695808" cy="352963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711" y="3168625"/>
            <a:ext cx="4693245" cy="352963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110891" y="996697"/>
            <a:ext cx="4947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Diesmal im Rahmen der Herbstaktion auch schon wieder um das Grünzeug gekümmert…. </a:t>
            </a:r>
            <a:endParaRPr lang="de-DE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30" y="105384"/>
            <a:ext cx="8773190" cy="659287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369023" y="1829797"/>
            <a:ext cx="22317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…. weil einer dachte, da wäre das Wetter besser </a:t>
            </a:r>
            <a:r>
              <a:rPr lang="de-DE" sz="2800" dirty="0" smtClean="0">
                <a:sym typeface="Wingdings" panose="05000000000000000000" pitchFamily="2" charset="2"/>
              </a:rPr>
              <a:t> 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13210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07" y="531311"/>
            <a:ext cx="4138907" cy="289381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776" y="531312"/>
            <a:ext cx="2248988" cy="290526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214102" y="4550491"/>
            <a:ext cx="3838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Aber auch während des Jahres, gab es  immer  etwas Neues auf der Anlage….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06" y="3575511"/>
            <a:ext cx="4138907" cy="287329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775" y="3575511"/>
            <a:ext cx="3349367" cy="287403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1426" y="528674"/>
            <a:ext cx="2896451" cy="289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7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224" y="317129"/>
            <a:ext cx="6915677" cy="52010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169763" y="5842860"/>
            <a:ext cx="928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Aber jetzt erstmal zur Sommersaison 2023 </a:t>
            </a:r>
            <a:r>
              <a:rPr lang="de-DE" sz="2800" dirty="0" smtClean="0">
                <a:sym typeface="Wingdings" panose="05000000000000000000" pitchFamily="2" charset="2"/>
              </a:rPr>
              <a:t>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2735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2023</a:t>
            </a:r>
            <a:endParaRPr lang="de-DE" sz="32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547" y="2092725"/>
            <a:ext cx="5999027" cy="274274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47" y="1500386"/>
            <a:ext cx="5147834" cy="422888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09047" y="5796714"/>
            <a:ext cx="6697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Unsere Damen 4er Mannschaft trat immer wieder in wechselnder Besetzung an, viele – auch Newcomerinnen – bekamen einen Einsatz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21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2023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7" y="5440253"/>
            <a:ext cx="669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Auch unsere Damen 30 Mannschaft war wieder  prima im Rennen (in einer Gruppe mit Hin- und Rückspielen)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70" y="1307804"/>
            <a:ext cx="5454192" cy="393062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518" y="2022633"/>
            <a:ext cx="5808691" cy="25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2023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7" y="5440253"/>
            <a:ext cx="737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Herrenmannschaft sah einfach zu gut aus für ein Foto…. Und trat eh fast jedes Mal in einer neuen Besetzung an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996" y="1979031"/>
            <a:ext cx="5390237" cy="258817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94" y="1369624"/>
            <a:ext cx="4306896" cy="38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2023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7" y="5440253"/>
            <a:ext cx="737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Herren 30 schrammten wieder nur knapp am Aufstieg vorbei…. Aber 2024 ist es soweit!!!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845" y="1846159"/>
            <a:ext cx="5662853" cy="294870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64" y="1372892"/>
            <a:ext cx="5761905" cy="3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2023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7" y="5440253"/>
            <a:ext cx="737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Herren 40 haben gut gekämpft…. 2024 ist eine größere und lustige Truppe am Start – das wird cool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224" y="1835754"/>
            <a:ext cx="5609491" cy="27400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892" y="1122335"/>
            <a:ext cx="4668423" cy="41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87" y="720538"/>
            <a:ext cx="8646147" cy="584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1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2023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7" y="5889704"/>
            <a:ext cx="737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Unsere „</a:t>
            </a:r>
            <a:r>
              <a:rPr lang="de-DE" dirty="0" err="1" smtClean="0"/>
              <a:t>old</a:t>
            </a:r>
            <a:r>
              <a:rPr lang="de-DE" dirty="0" smtClean="0"/>
              <a:t> </a:t>
            </a:r>
            <a:r>
              <a:rPr lang="de-DE" dirty="0" err="1" smtClean="0"/>
              <a:t>stars</a:t>
            </a:r>
            <a:r>
              <a:rPr lang="de-DE" dirty="0" smtClean="0"/>
              <a:t>“ waren wieder top – und hätten sogar in die Landesliga aufsteigen dürfen!!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790" y="1919946"/>
            <a:ext cx="5572542" cy="299809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81" y="1249132"/>
            <a:ext cx="5761905" cy="4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9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2023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9047" y="5440253"/>
            <a:ext cx="7379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Auch unsere U9 hat ganz stark aufgespielt!! Viele waren zum ersten Mal im Turnierbetrieb dabei – und wir haben versucht, dass Spiel, Spaß und Gemeinschaft ganz im Vordergrund stand!!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99" y="2050432"/>
            <a:ext cx="5269423" cy="241773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47" y="1078348"/>
            <a:ext cx="5761905" cy="436190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48" y="1078348"/>
            <a:ext cx="5371936" cy="436190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7633" y="1075389"/>
            <a:ext cx="5833406" cy="436782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00" y="971274"/>
            <a:ext cx="5761905" cy="576190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874" y="971274"/>
            <a:ext cx="3656864" cy="57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2023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985022" y="5462721"/>
            <a:ext cx="737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U12 hat ganz starke Spiele auf einem tollen Niveau gezeigt! Das Zuschauen hat total Spaß gemacht!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98" y="1718488"/>
            <a:ext cx="5916478" cy="294650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22" y="1138027"/>
            <a:ext cx="3766088" cy="42454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22" y="1138027"/>
            <a:ext cx="8029209" cy="504314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750760" y="1718488"/>
            <a:ext cx="2820692" cy="31393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Und auch beim Freundschaftsspiel gegen Güntersleben konnten unsere Jungs gewinnen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 smtClean="0">
              <a:sym typeface="Wingdings" panose="05000000000000000000" pitchFamily="2" charset="2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720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9047" y="386499"/>
            <a:ext cx="424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Mannschaften 2023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1061314" y="5419258"/>
            <a:ext cx="737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auch die U15 mit zahlreichen </a:t>
            </a:r>
            <a:r>
              <a:rPr lang="de-DE" dirty="0" err="1" smtClean="0"/>
              <a:t>Neueinsteiger:innen</a:t>
            </a:r>
            <a:r>
              <a:rPr lang="de-DE" dirty="0" smtClean="0"/>
              <a:t> und Hilfe aus der U12 hat sich fantastisch geschlagen!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370" y="1647864"/>
            <a:ext cx="6196268" cy="326509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176" y="1152104"/>
            <a:ext cx="3359003" cy="408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1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2620652" y="716437"/>
            <a:ext cx="500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Was kommt 2024 </a:t>
            </a:r>
            <a:r>
              <a:rPr lang="de-DE" sz="3200" b="1" dirty="0" smtClean="0">
                <a:sym typeface="Wingdings" panose="05000000000000000000" pitchFamily="2" charset="2"/>
              </a:rPr>
              <a:t>?</a:t>
            </a:r>
            <a:endParaRPr lang="de-DE" sz="32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716437" y="2073897"/>
            <a:ext cx="39969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Jugendbereich:</a:t>
            </a:r>
          </a:p>
          <a:p>
            <a:endParaRPr lang="de-DE" sz="2800" dirty="0"/>
          </a:p>
          <a:p>
            <a:pPr marL="285750" indent="-285750">
              <a:buFontTx/>
              <a:buChar char="-"/>
            </a:pPr>
            <a:r>
              <a:rPr lang="de-DE" sz="2800" dirty="0" smtClean="0"/>
              <a:t>U9 (Kleinfeld)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U12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U15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053579" y="2073897"/>
            <a:ext cx="39969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Erwachsenenbereich:</a:t>
            </a:r>
          </a:p>
          <a:p>
            <a:endParaRPr lang="de-DE" sz="2800" dirty="0"/>
          </a:p>
          <a:p>
            <a:pPr marL="285750" indent="-285750">
              <a:buFontTx/>
              <a:buChar char="-"/>
            </a:pPr>
            <a:r>
              <a:rPr lang="de-DE" sz="2800" dirty="0" smtClean="0"/>
              <a:t>Damen 4er 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Damen 30 6er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Damen 40 4er</a:t>
            </a:r>
          </a:p>
          <a:p>
            <a:pPr marL="285750" indent="-285750">
              <a:buFontTx/>
              <a:buChar char="-"/>
            </a:pPr>
            <a:endParaRPr lang="de-DE" sz="2800" dirty="0"/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4er 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30 6er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40 6er</a:t>
            </a:r>
          </a:p>
          <a:p>
            <a:pPr marL="285750" indent="-285750">
              <a:buFontTx/>
              <a:buChar char="-"/>
            </a:pPr>
            <a:r>
              <a:rPr lang="de-DE" sz="2800" dirty="0" smtClean="0"/>
              <a:t>Herren 60 4er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517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593129" y="2224726"/>
            <a:ext cx="500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Durchschnaufen…</a:t>
            </a:r>
            <a:endParaRPr lang="de-DE" sz="32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046428" y="3626177"/>
            <a:ext cx="500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Durchschnaufen…</a:t>
            </a:r>
            <a:endParaRPr lang="de-DE" sz="3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5084189" y="5027629"/>
            <a:ext cx="500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Durchschnaufen…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36716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86498" y="754145"/>
            <a:ext cx="5674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Training in der Saison 2023</a:t>
            </a:r>
            <a:endParaRPr lang="de-DE" sz="32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652019" y="2306112"/>
            <a:ext cx="81337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de-DE" sz="3200" dirty="0" smtClean="0"/>
              <a:t>Wieder „volles Haus“ im Sommer und </a:t>
            </a:r>
            <a:r>
              <a:rPr lang="de-DE" sz="3200" dirty="0"/>
              <a:t>W</a:t>
            </a:r>
            <a:r>
              <a:rPr lang="de-DE" sz="3200" dirty="0" smtClean="0"/>
              <a:t>intertraining </a:t>
            </a:r>
            <a:r>
              <a:rPr lang="de-DE" sz="3200" dirty="0" smtClean="0">
                <a:sym typeface="Wingdings" panose="05000000000000000000" pitchFamily="2" charset="2"/>
              </a:rPr>
              <a:t></a:t>
            </a:r>
          </a:p>
          <a:p>
            <a:pPr marL="457200" indent="-457200">
              <a:buFontTx/>
              <a:buChar char="-"/>
            </a:pPr>
            <a:endParaRPr lang="de-DE" sz="3200" dirty="0">
              <a:sym typeface="Wingdings" panose="05000000000000000000" pitchFamily="2" charset="2"/>
            </a:endParaRPr>
          </a:p>
          <a:p>
            <a:pPr marL="457200" indent="-457200">
              <a:buFontTx/>
              <a:buChar char="-"/>
            </a:pPr>
            <a:r>
              <a:rPr lang="de-DE" sz="3200" dirty="0" smtClean="0">
                <a:sym typeface="Wingdings" panose="05000000000000000000" pitchFamily="2" charset="2"/>
              </a:rPr>
              <a:t>Breiter aufgestellt, dank Hilfe von Nadine, Jana, Franzi, Johannes </a:t>
            </a:r>
            <a:r>
              <a:rPr lang="de-DE" sz="3200" dirty="0" err="1" smtClean="0">
                <a:sym typeface="Wingdings" panose="05000000000000000000" pitchFamily="2" charset="2"/>
              </a:rPr>
              <a:t>Markel</a:t>
            </a:r>
            <a:r>
              <a:rPr lang="de-DE" sz="3200" dirty="0" smtClean="0">
                <a:sym typeface="Wingdings" panose="05000000000000000000" pitchFamily="2" charset="2"/>
              </a:rPr>
              <a:t> (WB Würzburg), Lukas, </a:t>
            </a:r>
            <a:r>
              <a:rPr lang="de-DE" sz="3200" dirty="0" err="1" smtClean="0">
                <a:sym typeface="Wingdings" panose="05000000000000000000" pitchFamily="2" charset="2"/>
              </a:rPr>
              <a:t>Raphi</a:t>
            </a:r>
            <a:r>
              <a:rPr lang="de-DE" sz="3200" dirty="0" smtClean="0">
                <a:sym typeface="Wingdings" panose="05000000000000000000" pitchFamily="2" charset="2"/>
              </a:rPr>
              <a:t>, Stefan, Daniel</a:t>
            </a:r>
            <a:endParaRPr lang="de-DE" sz="3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4997" y="1338920"/>
            <a:ext cx="2341465" cy="265964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569" y="4258143"/>
            <a:ext cx="3471244" cy="23048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603" y="1178652"/>
            <a:ext cx="3822428" cy="540372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10801" y="1895357"/>
            <a:ext cx="7546584" cy="39703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r>
              <a:rPr lang="de-DE" sz="2400" dirty="0" smtClean="0"/>
              <a:t>Neue Aktion 2023 – Schultennis mit der Grundschule </a:t>
            </a:r>
            <a:r>
              <a:rPr lang="de-DE" sz="2400" dirty="0" err="1" smtClean="0"/>
              <a:t>Rimpar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10 </a:t>
            </a:r>
            <a:r>
              <a:rPr lang="de-DE" sz="2400" dirty="0" err="1" smtClean="0"/>
              <a:t>Teilnehmer:innen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Davon machen 6 im Wintertraining weiter – und haben gleich noch 4 Freunde mitgebracht </a:t>
            </a:r>
            <a:r>
              <a:rPr lang="de-DE" sz="2400" dirty="0" smtClean="0">
                <a:sym typeface="Wingdings" panose="05000000000000000000" pitchFamily="2" charset="2"/>
              </a:rPr>
              <a:t>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Danke an Franzi für die tolle Unterstützung!</a:t>
            </a:r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47450" y="1895357"/>
            <a:ext cx="8129048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Auch das Konditionstraining läuft im Winter jeden Montag von 18:30-19:30 Uhr – DANKE an Franzi und Lukas!!</a:t>
            </a:r>
          </a:p>
          <a:p>
            <a:endParaRPr lang="de-DE" sz="2800" dirty="0"/>
          </a:p>
        </p:txBody>
      </p:sp>
      <p:sp>
        <p:nvSpPr>
          <p:cNvPr id="10" name="Textfeld 9"/>
          <p:cNvSpPr txBox="1"/>
          <p:nvPr/>
        </p:nvSpPr>
        <p:spPr>
          <a:xfrm>
            <a:off x="147450" y="3711238"/>
            <a:ext cx="8129048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Weiterhin Training inkl. Equipment ohne wesentlichen Zuschuss !! Tolle Leistung der Eltern und </a:t>
            </a:r>
            <a:r>
              <a:rPr lang="de-DE" sz="2800" dirty="0" err="1" smtClean="0"/>
              <a:t>Spieler:innen</a:t>
            </a:r>
            <a:r>
              <a:rPr lang="de-DE" sz="2800" dirty="0" smtClean="0"/>
              <a:t>!!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8301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41022" y="622169"/>
            <a:ext cx="591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ein paar Turniere gab es auch wieder </a:t>
            </a:r>
            <a:r>
              <a:rPr lang="de-DE" dirty="0" smtClean="0">
                <a:sym typeface="Wingdings" panose="05000000000000000000" pitchFamily="2" charset="2"/>
              </a:rPr>
              <a:t>….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209720" y="2931390"/>
            <a:ext cx="3591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„lange Nacht des Tennis“ in der Tennishalle Güntersleben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22" y="1867272"/>
            <a:ext cx="5761905" cy="337142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578" y="1487055"/>
            <a:ext cx="4905363" cy="391618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171" y="1209535"/>
            <a:ext cx="3372931" cy="44712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056" y="1238275"/>
            <a:ext cx="3329568" cy="4413741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247254" y="5931797"/>
            <a:ext cx="7516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Hallenclubmeisterschaften Erwachsene</a:t>
            </a:r>
            <a:endParaRPr lang="de-DE" sz="28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90" y="1209535"/>
            <a:ext cx="8176935" cy="454124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1774" y="1209535"/>
            <a:ext cx="3820748" cy="454124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136183" y="5984619"/>
            <a:ext cx="7516678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Hallenclubmeisterschaften Jugend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75832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49831" y="2293749"/>
            <a:ext cx="5579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Und auch im Sommer waren wir fleißige Turnierspieler </a:t>
            </a:r>
            <a:r>
              <a:rPr lang="de-DE" sz="2800" dirty="0" smtClean="0">
                <a:sym typeface="Wingdings" panose="05000000000000000000" pitchFamily="2" charset="2"/>
              </a:rPr>
              <a:t></a:t>
            </a:r>
            <a:endParaRPr lang="de-DE" sz="2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5" y="1152512"/>
            <a:ext cx="4710917" cy="412691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02" y="1114851"/>
            <a:ext cx="2008449" cy="41645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975" y="1046971"/>
            <a:ext cx="2338522" cy="423245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/>
          <a:srcRect r="19188"/>
          <a:stretch/>
        </p:blipFill>
        <p:spPr>
          <a:xfrm>
            <a:off x="9400497" y="1046971"/>
            <a:ext cx="2564195" cy="423245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340244" y="5610386"/>
            <a:ext cx="8446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Clubmeisterschaften Erwachsene Sommer 2023</a:t>
            </a:r>
            <a:endParaRPr lang="de-DE" sz="28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/>
          <a:srcRect l="8338" r="8731"/>
          <a:stretch/>
        </p:blipFill>
        <p:spPr>
          <a:xfrm>
            <a:off x="130885" y="1084099"/>
            <a:ext cx="4401519" cy="4403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/>
          <a:srcRect l="7115" t="-368" r="-1738" b="368"/>
          <a:stretch/>
        </p:blipFill>
        <p:spPr>
          <a:xfrm>
            <a:off x="4532404" y="1046970"/>
            <a:ext cx="5060956" cy="44401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8"/>
          <a:srcRect l="7279" r="8808"/>
          <a:stretch/>
        </p:blipFill>
        <p:spPr>
          <a:xfrm>
            <a:off x="9414272" y="1027209"/>
            <a:ext cx="2550419" cy="445989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340244" y="5733673"/>
            <a:ext cx="844657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Clubmeisterschaften Jugend  Sommer 2023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2382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84" y="123987"/>
            <a:ext cx="2508466" cy="224725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850" y="123987"/>
            <a:ext cx="2868330" cy="224725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181" y="123987"/>
            <a:ext cx="2898910" cy="224725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84" y="2383522"/>
            <a:ext cx="2515991" cy="22124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158" y="2383522"/>
            <a:ext cx="2941775" cy="221240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2091" y="123987"/>
            <a:ext cx="2988108" cy="22472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9933" y="2383522"/>
            <a:ext cx="3056599" cy="225329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6533" y="2383523"/>
            <a:ext cx="3070366" cy="225329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237818" y="5222930"/>
            <a:ext cx="8446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Schloßfest 2023 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3497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62344" y="1881433"/>
            <a:ext cx="8825658" cy="332958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Bericht des Vorstands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sz="3100" dirty="0"/>
          </a:p>
        </p:txBody>
      </p:sp>
    </p:spTree>
    <p:extLst>
      <p:ext uri="{BB962C8B-B14F-4D97-AF65-F5344CB8AC3E}">
        <p14:creationId xmlns:p14="http://schemas.microsoft.com/office/powerpoint/2010/main" val="27890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57" y="140657"/>
            <a:ext cx="6912713" cy="545500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10" y="1463425"/>
            <a:ext cx="4690820" cy="352780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28422" y="5874634"/>
            <a:ext cx="1130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Große </a:t>
            </a:r>
            <a:r>
              <a:rPr lang="de-DE" sz="2800" dirty="0" err="1" smtClean="0"/>
              <a:t>Sponsoringaktion</a:t>
            </a:r>
            <a:r>
              <a:rPr lang="de-DE" sz="2800" dirty="0" smtClean="0"/>
              <a:t> der Deutschen Vermögensberatung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3832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09" y="438321"/>
            <a:ext cx="3571429" cy="402857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33953" y="4850969"/>
            <a:ext cx="3781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REWE – Scheine für Vereine</a:t>
            </a:r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885" y="424050"/>
            <a:ext cx="2944678" cy="40571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437322" y="4850969"/>
            <a:ext cx="37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Stadtradeln </a:t>
            </a:r>
            <a:endParaRPr lang="de-DE" sz="2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4928">
            <a:off x="8894965" y="2216258"/>
            <a:ext cx="1651660" cy="32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8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14400" y="1999281"/>
            <a:ext cx="660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zum schönen Abschluss des Jahres 2023….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8278" y="1999281"/>
            <a:ext cx="2040900" cy="271220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75" y="86681"/>
            <a:ext cx="3631479" cy="273111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056" y="63058"/>
            <a:ext cx="3631479" cy="273111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73" y="2870597"/>
            <a:ext cx="2604186" cy="195852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0632" y="2870598"/>
            <a:ext cx="2553673" cy="19585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535" y="151291"/>
            <a:ext cx="2012287" cy="267417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4372" y="4934724"/>
            <a:ext cx="2458979" cy="184931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305" y="2851103"/>
            <a:ext cx="2694827" cy="202668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677" y="4940987"/>
            <a:ext cx="2522830" cy="189733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0239" y="4934725"/>
            <a:ext cx="2514159" cy="189081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53" y="4921501"/>
            <a:ext cx="2476563" cy="186253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20430106">
            <a:off x="798589" y="1924222"/>
            <a:ext cx="9829311" cy="286232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DANKE AN ALLE </a:t>
            </a:r>
            <a:r>
              <a:rPr lang="de-DE" sz="3600" dirty="0" err="1" smtClean="0"/>
              <a:t>ALLE</a:t>
            </a:r>
            <a:r>
              <a:rPr lang="de-DE" sz="3600" dirty="0" smtClean="0"/>
              <a:t> HELFER:INNEN, DIE AUCH IN DIESEM JAHR DAFÜR GESORGT HABEN, DASS UNSERE TENNISABTEILUNG WÄCHST, GEDEIHT UND EINE TOLLE AUSSENDARSTELLUNG HAT </a:t>
            </a:r>
            <a:r>
              <a:rPr lang="de-DE" sz="3600" dirty="0" smtClean="0">
                <a:sym typeface="Wingdings" panose="05000000000000000000" pitchFamily="2" charset="2"/>
              </a:rPr>
              <a:t>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41890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65229" y="1244338"/>
            <a:ext cx="8305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Wie geht es weiter mit unserem Verein?</a:t>
            </a:r>
          </a:p>
          <a:p>
            <a:r>
              <a:rPr lang="de-DE" sz="3200" dirty="0" smtClean="0"/>
              <a:t>Was macht der ASV-Hauptverein?</a:t>
            </a:r>
            <a:endParaRPr lang="de-DE" sz="3200" dirty="0"/>
          </a:p>
        </p:txBody>
      </p:sp>
      <p:sp>
        <p:nvSpPr>
          <p:cNvPr id="3" name="Textfeld 2"/>
          <p:cNvSpPr txBox="1"/>
          <p:nvPr/>
        </p:nvSpPr>
        <p:spPr>
          <a:xfrm>
            <a:off x="2121031" y="2432115"/>
            <a:ext cx="4364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Kommt nach dem Bericht unseres Kassiers….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054285" y="3855563"/>
            <a:ext cx="383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nach dem Bericht des Kassenprüfers….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582998" y="5135673"/>
            <a:ext cx="6627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nach der Entlastung des Vorstands….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 rot="20824457">
            <a:off x="1866188" y="2455180"/>
            <a:ext cx="8757501" cy="280076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4400" dirty="0" smtClean="0"/>
              <a:t>Aber bis hierhin schon mal</a:t>
            </a:r>
          </a:p>
          <a:p>
            <a:endParaRPr lang="de-DE" sz="4400" dirty="0"/>
          </a:p>
          <a:p>
            <a:endParaRPr lang="de-DE" sz="4400" dirty="0" smtClean="0"/>
          </a:p>
          <a:p>
            <a:r>
              <a:rPr lang="de-DE" sz="4400" dirty="0" smtClean="0"/>
              <a:t>DANKE für Eure Aufmerksamkeit</a:t>
            </a:r>
            <a:endParaRPr lang="de-DE" sz="4400" dirty="0"/>
          </a:p>
        </p:txBody>
      </p:sp>
      <p:sp>
        <p:nvSpPr>
          <p:cNvPr id="7" name="Textfeld 6"/>
          <p:cNvSpPr txBox="1"/>
          <p:nvPr/>
        </p:nvSpPr>
        <p:spPr>
          <a:xfrm>
            <a:off x="5564957" y="5972901"/>
            <a:ext cx="6627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nach der Neuwahl des Vorstands….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269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86116" y="1628712"/>
            <a:ext cx="8946541" cy="4195481"/>
          </a:xfrm>
        </p:spPr>
        <p:txBody>
          <a:bodyPr/>
          <a:lstStyle/>
          <a:p>
            <a:r>
              <a:rPr lang="de-DE" sz="2800" dirty="0" smtClean="0"/>
              <a:t>Anlage</a:t>
            </a:r>
          </a:p>
          <a:p>
            <a:r>
              <a:rPr lang="de-DE" sz="2800" dirty="0" smtClean="0"/>
              <a:t>Mannschaften</a:t>
            </a:r>
          </a:p>
          <a:p>
            <a:r>
              <a:rPr lang="de-DE" sz="2800" dirty="0" smtClean="0"/>
              <a:t>Training </a:t>
            </a:r>
          </a:p>
          <a:p>
            <a:r>
              <a:rPr lang="de-DE" sz="2800" dirty="0" smtClean="0"/>
              <a:t>Turniere und Meisterschaften</a:t>
            </a:r>
          </a:p>
          <a:p>
            <a:r>
              <a:rPr lang="de-DE" sz="2800" dirty="0" smtClean="0"/>
              <a:t>Welche Projekte planen wir für die kommenden Jahre?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323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31213" y="2486551"/>
            <a:ext cx="8946541" cy="1519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dirty="0" smtClean="0"/>
              <a:t>Was haben wir mal wieder auf der Anlage gemacht </a:t>
            </a:r>
            <a:r>
              <a:rPr lang="de-DE" sz="3600" dirty="0" smtClean="0">
                <a:sym typeface="Wingdings" panose="05000000000000000000" pitchFamily="2" charset="2"/>
              </a:rPr>
              <a:t>?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91953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706450" y="5549822"/>
            <a:ext cx="5073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Erste Garten- und </a:t>
            </a:r>
            <a:r>
              <a:rPr lang="de-DE" dirty="0" err="1" smtClean="0"/>
              <a:t>Reperaturarbeiten</a:t>
            </a:r>
            <a:r>
              <a:rPr lang="de-DE" dirty="0" smtClean="0"/>
              <a:t> 2023 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516" y="1475236"/>
            <a:ext cx="4912476" cy="370262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2" y="1475236"/>
            <a:ext cx="2793128" cy="370262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398" y="1475236"/>
            <a:ext cx="2803395" cy="371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27" y="263471"/>
            <a:ext cx="4181527" cy="315169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482" y="278970"/>
            <a:ext cx="4160963" cy="313619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27" y="3615389"/>
            <a:ext cx="4181527" cy="31516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637" y="3599891"/>
            <a:ext cx="4222651" cy="318269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097505" y="2479729"/>
            <a:ext cx="2557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Plätze herrichten Frühjahr 2023 – diesmal in gemeinsamer Aktion mit Fa. </a:t>
            </a:r>
            <a:r>
              <a:rPr lang="de-DE" dirty="0" err="1" smtClean="0"/>
              <a:t>Averbeck</a:t>
            </a:r>
            <a:r>
              <a:rPr lang="de-DE" dirty="0" smtClean="0"/>
              <a:t> (die haben vielleicht gestaunt, wie viele Leute bei uns anpacken…. </a:t>
            </a:r>
            <a:r>
              <a:rPr lang="de-DE" dirty="0" smtClean="0">
                <a:sym typeface="Wingdings" panose="05000000000000000000" pitchFamily="2" charset="2"/>
              </a:rPr>
              <a:t>)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/>
          <a:srcRect r="8520"/>
          <a:stretch/>
        </p:blipFill>
        <p:spPr>
          <a:xfrm>
            <a:off x="207927" y="263470"/>
            <a:ext cx="4488059" cy="650361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7"/>
          <a:srcRect r="11673"/>
          <a:stretch/>
        </p:blipFill>
        <p:spPr>
          <a:xfrm>
            <a:off x="4562628" y="263469"/>
            <a:ext cx="4333399" cy="650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5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01" y="1596325"/>
            <a:ext cx="11757804" cy="36730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86359" y="5672380"/>
            <a:ext cx="8384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Und auch wieder 2023 – super Plätze </a:t>
            </a:r>
            <a:r>
              <a:rPr lang="de-DE" sz="2400" dirty="0" smtClean="0">
                <a:sym typeface="Wingdings" panose="05000000000000000000" pitchFamily="2" charset="2"/>
              </a:rPr>
              <a:t>!!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6231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90" y="805910"/>
            <a:ext cx="2839763" cy="531688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541003" y="2836190"/>
            <a:ext cx="4711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Auch wenn Lukas wieder zahlreiche Stunden auf „seiner“ Walze zubringen musste </a:t>
            </a:r>
            <a:r>
              <a:rPr lang="de-DE" sz="2400" dirty="0" smtClean="0">
                <a:sym typeface="Wingdings" panose="05000000000000000000" pitchFamily="2" charset="2"/>
              </a:rPr>
              <a:t>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4174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722</Words>
  <Application>Microsoft Office PowerPoint</Application>
  <PresentationFormat>Breitbild</PresentationFormat>
  <Paragraphs>108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8" baseType="lpstr">
      <vt:lpstr>Arial</vt:lpstr>
      <vt:lpstr>Century Gothic</vt:lpstr>
      <vt:lpstr>Wingdings</vt:lpstr>
      <vt:lpstr>Wingdings 3</vt:lpstr>
      <vt:lpstr>Ion</vt:lpstr>
      <vt:lpstr>PowerPoint-Präsentation</vt:lpstr>
      <vt:lpstr>PowerPoint-Präsentation</vt:lpstr>
      <vt:lpstr>Bericht des Vorstands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83</cp:revision>
  <dcterms:created xsi:type="dcterms:W3CDTF">2021-09-22T18:43:22Z</dcterms:created>
  <dcterms:modified xsi:type="dcterms:W3CDTF">2024-01-28T13:27:40Z</dcterms:modified>
</cp:coreProperties>
</file>