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0" r:id="rId3"/>
    <p:sldId id="293" r:id="rId4"/>
    <p:sldId id="291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Bericht des </a:t>
            </a:r>
            <a:r>
              <a:rPr lang="de-DE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100" dirty="0" smtClean="0"/>
              <a:t>Mitgliederversammlung des TC WB </a:t>
            </a:r>
            <a:r>
              <a:rPr lang="de-DE" sz="3100" dirty="0" err="1" smtClean="0"/>
              <a:t>Rimpar</a:t>
            </a:r>
            <a:r>
              <a:rPr lang="de-DE" sz="3100" dirty="0" smtClean="0"/>
              <a:t> </a:t>
            </a:r>
            <a:r>
              <a:rPr lang="de-DE" sz="2200" dirty="0" smtClean="0"/>
              <a:t>Tennisabteilung des </a:t>
            </a:r>
            <a:r>
              <a:rPr lang="de-DE" sz="2200" dirty="0" err="1" smtClean="0"/>
              <a:t>asv</a:t>
            </a:r>
            <a:r>
              <a:rPr lang="de-DE" sz="2200" dirty="0" smtClean="0"/>
              <a:t> </a:t>
            </a:r>
            <a:r>
              <a:rPr lang="de-DE" sz="2200" dirty="0" err="1" smtClean="0"/>
              <a:t>rimpar</a:t>
            </a:r>
            <a:r>
              <a:rPr lang="de-DE" sz="2200" dirty="0" smtClean="0"/>
              <a:t> </a:t>
            </a:r>
            <a:r>
              <a:rPr lang="de-DE" sz="2200" dirty="0" err="1" smtClean="0"/>
              <a:t>e.v.</a:t>
            </a: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3100" dirty="0" smtClean="0"/>
              <a:t>24. September 2021</a:t>
            </a:r>
            <a:endParaRPr lang="de-DE" sz="31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707" y="1662312"/>
            <a:ext cx="2157893" cy="210728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 rot="20035237">
            <a:off x="4135207" y="4353850"/>
            <a:ext cx="2493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smtClean="0"/>
              <a:t>TEIL 3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278904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4479636" y="328814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57018" y="1545937"/>
            <a:ext cx="4849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auch die Entwicklung des Hauptvereins bereitet mir Sorge….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748146" y="2436306"/>
            <a:ext cx="570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Sehr kameradschaftliche Zusammenarbeit mit </a:t>
            </a:r>
            <a:r>
              <a:rPr lang="de-DE" dirty="0" err="1" smtClean="0"/>
              <a:t>Abteilungsleiter:innen</a:t>
            </a:r>
            <a:r>
              <a:rPr lang="de-DE" dirty="0" smtClean="0"/>
              <a:t> Fußball und Rhönrad!!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496291" y="3461542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Finanzielle Situation des Hauptvereins (mir) absolut unklar, scheint aber desaströs zu sein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2424545" y="4392443"/>
            <a:ext cx="560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Mehrfache Bitte um Zahlen wurde ignoriert…. 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3398981" y="5094513"/>
            <a:ext cx="75553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Geldflüsse (mir) unklar – in meinen Augen Tennisabteilung seit Jahren absolute NETTOZAHLER… mehrere Tausend Euro pro Jahr an Hauptverein, keinerlei Rückfluss, keinerlei Unterstützung bei Anlage/Training/Versicherungen etc., keinerlei Geld aus BLSV-/Gemeinde-Zuschüssen!!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354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4479636" y="328814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57018" y="1545937"/>
            <a:ext cx="484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Probleme: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748146" y="2436306"/>
            <a:ext cx="8266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Fehlende Ansprechpartner beim Hauptverein, kein Vorstand, kein (geprüfter bzw. veröffentlichter) Kassenbericht, keine Mitgliederversammlung, kein Jahresbericht etc. etc.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2424545" y="4392443"/>
            <a:ext cx="5601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WAS PASSIERT MIT DER TENNISABTEILUNG, WENN DER HAUPTVEREIN INSOLVENT WIRD??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3925454" y="5390077"/>
            <a:ext cx="6289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Erste Gespräche mit Bürgermeister gelaufen, Entwicklung unklar…. 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554017" y="3493653"/>
            <a:ext cx="7342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Sollten wir auf Rückzahlungen des Hauptvereins bestehen?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575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4479636" y="328814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77091" y="1734235"/>
            <a:ext cx="4849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Aber blicken wir optimistische in die Zukunft!!!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482436" y="2744084"/>
            <a:ext cx="4479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Wir sind ein Klasse-Verein mit tollen Mitgliedern und großem Potential!!!</a:t>
            </a:r>
            <a:endParaRPr lang="de-DE" sz="3600" dirty="0"/>
          </a:p>
        </p:txBody>
      </p:sp>
      <p:sp>
        <p:nvSpPr>
          <p:cNvPr id="6" name="Textfeld 5"/>
          <p:cNvSpPr txBox="1"/>
          <p:nvPr/>
        </p:nvSpPr>
        <p:spPr>
          <a:xfrm>
            <a:off x="563418" y="5739092"/>
            <a:ext cx="10797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smtClean="0"/>
              <a:t>DANKE FÜR DIE AUFMERKSAMKEIT</a:t>
            </a:r>
            <a:endParaRPr lang="de-DE" sz="48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502" y="2744084"/>
            <a:ext cx="2452556" cy="239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8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581891" y="1828799"/>
            <a:ext cx="6012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Aber es stehen auch Neuwahlen an… und somit auch Veränderungen in der Vorstandschaft…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024581" y="3297382"/>
            <a:ext cx="4128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Nach unglaublich vielen Jahren als Platzwart verlässt Stefan Büttner (verdientermaßen) den Vorstand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DANKE STEFAN!!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80" y="2715491"/>
            <a:ext cx="2695239" cy="360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3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5024581" y="3297382"/>
            <a:ext cx="412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Roland geht in den verdienten Tennisvorstandsruhestand!!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09" y="1744241"/>
            <a:ext cx="2743200" cy="383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6" y="1865744"/>
            <a:ext cx="3329709" cy="332970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213" y="1865744"/>
            <a:ext cx="2399296" cy="398361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218367" y="2887763"/>
            <a:ext cx="29048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Carina (Schriftführerin) und Marco (2. Abteilungsleiter) stehen leider nicht mehr zur Verfügung…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479636" y="328814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399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736911" y="1577355"/>
            <a:ext cx="707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Aber wir haben junge und engagierte neue </a:t>
            </a:r>
            <a:r>
              <a:rPr lang="de-DE" dirty="0" err="1" smtClean="0"/>
              <a:t>Mitstreiter:innen</a:t>
            </a:r>
            <a:r>
              <a:rPr lang="de-DE" dirty="0" smtClean="0"/>
              <a:t> für die Vorstandschaft gefunden!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479636" y="328814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7" y="2650836"/>
            <a:ext cx="4239491" cy="282632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35709" y="5763491"/>
            <a:ext cx="3989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Lukas </a:t>
            </a:r>
            <a:r>
              <a:rPr lang="de-DE" dirty="0" err="1" smtClean="0"/>
              <a:t>Oschmann</a:t>
            </a:r>
            <a:r>
              <a:rPr lang="de-DE" dirty="0" smtClean="0"/>
              <a:t> steht für die Aufgaben des Platzwartes zur  Verfügung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58" y="2650836"/>
            <a:ext cx="2119745" cy="282632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369952" y="5763491"/>
            <a:ext cx="381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Marcel Oakland für den Posten des 2. Abteilungsleiters und „Facility Manager“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323" y="2650836"/>
            <a:ext cx="2833934" cy="2826327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 rot="2695204">
            <a:off x="7849221" y="2295236"/>
            <a:ext cx="1478811" cy="711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8256366" y="5763491"/>
            <a:ext cx="2613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Claudia Reith als neue Schriftführerin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823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736911" y="1577355"/>
            <a:ext cx="707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Dazu die altbekannten Gesichter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479636" y="328814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670" y="2685050"/>
            <a:ext cx="2918968" cy="194485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3171" y="2684489"/>
            <a:ext cx="2918970" cy="194598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3575" y="2684488"/>
            <a:ext cx="2918969" cy="194597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733" y="1772364"/>
            <a:ext cx="3294057" cy="219603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678" y="4338612"/>
            <a:ext cx="1617266" cy="237813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542" y="4292198"/>
            <a:ext cx="1906671" cy="242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6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4479636" y="328814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905164" y="2503054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Bevor wir</a:t>
            </a:r>
          </a:p>
          <a:p>
            <a:r>
              <a:rPr lang="de-DE" dirty="0"/>
              <a:t>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487054" y="3288145"/>
            <a:ext cx="6336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Den Bericht des Kassiers und des Kassenprüfers hören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895600" y="4100945"/>
            <a:ext cx="460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Den alten Vorstand entlasten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3934691" y="5033818"/>
            <a:ext cx="466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einen neuen Vorstand wählen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4719781" y="5846618"/>
            <a:ext cx="663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EIN KLEINER AUSBLICK AUF KOMMENDE PROJEKTE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371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4479636" y="328814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00364" y="2161309"/>
            <a:ext cx="484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Was steht an für die kommenden Zeit? 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988291" y="3205018"/>
            <a:ext cx="4461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Kurzfristig: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Herbstaktion Mitte/Ende Oktober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Engagement bei der Dorfweihnacht 2021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5629564" y="3205018"/>
            <a:ext cx="44611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Mittelfristig: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Weiterhin Frühjahrsaktion durch Firma </a:t>
            </a:r>
            <a:r>
              <a:rPr lang="de-DE" dirty="0" err="1" smtClean="0"/>
              <a:t>Averbeck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Verbesserung der Beregnungsanlage (Lukas)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Bekämpfung des „Urwalds“ um die Plätze (Gartenaktion mit Baumpfleger, Ralph, Mitglieder)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Ausbau des Trainings- und Mannschaftsbetriebs (Alex, Jana, Lukas, Ralf, evtl. Marielena…)</a:t>
            </a:r>
          </a:p>
          <a:p>
            <a:pPr marL="285750" indent="-285750">
              <a:buFontTx/>
              <a:buChar char="-"/>
            </a:pPr>
            <a:r>
              <a:rPr lang="de-DE" dirty="0" err="1" smtClean="0"/>
              <a:t>Schloßfest</a:t>
            </a:r>
            <a:r>
              <a:rPr lang="de-DE" dirty="0" smtClean="0"/>
              <a:t> 2022???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 rot="20453102">
            <a:off x="1191491" y="5218545"/>
            <a:ext cx="312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Das haben wir alles in unseren Händen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129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100" dirty="0" smtClean="0"/>
              <a:t>Bericht des </a:t>
            </a:r>
            <a:r>
              <a:rPr lang="de-DE" sz="1100" dirty="0" err="1" smtClean="0"/>
              <a:t>vorstands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dirty="0" err="1" smtClean="0"/>
              <a:t>mitgliederversammlung</a:t>
            </a:r>
            <a:r>
              <a:rPr lang="de-DE" sz="1200" dirty="0" smtClean="0"/>
              <a:t> </a:t>
            </a:r>
            <a:r>
              <a:rPr lang="de-DE" sz="1200" dirty="0" err="1" smtClean="0"/>
              <a:t>tc</a:t>
            </a:r>
            <a:r>
              <a:rPr lang="de-DE" sz="1200" dirty="0" smtClean="0"/>
              <a:t> </a:t>
            </a:r>
            <a:r>
              <a:rPr lang="de-DE" sz="1200" dirty="0" err="1" smtClean="0"/>
              <a:t>wb</a:t>
            </a:r>
            <a:r>
              <a:rPr lang="de-DE" sz="1200" dirty="0" smtClean="0"/>
              <a:t> </a:t>
            </a:r>
            <a:r>
              <a:rPr lang="de-DE" sz="1200" dirty="0" err="1" smtClean="0"/>
              <a:t>rimpar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24.09.2021</a:t>
            </a:r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4479636" y="328814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00364" y="2161309"/>
            <a:ext cx="484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Was steht an für die kommenden Zeit? 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988291" y="3205018"/>
            <a:ext cx="446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Weitere Verbesserung der Zufahrt…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607984" y="3897745"/>
            <a:ext cx="4461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Neubauprojekt Hasenköpfle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Läuft noch lt. Gemeinde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Details offen, Gespräche stehen aus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Bebauungsplan – unsere Wünsche angemeldet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 rot="20453102">
            <a:off x="4355475" y="679382"/>
            <a:ext cx="3605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Das haben wir alles NICHT so sehr in unseren Händen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88" y="1939759"/>
            <a:ext cx="2467898" cy="223507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013" y="4288040"/>
            <a:ext cx="2594175" cy="212436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711790" y="2654407"/>
            <a:ext cx="201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Erweiterung der Tennisplätze??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406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Kondensstreife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TM04033937[[fn=Kondensstreifen ]]</Template>
  <TotalTime>0</TotalTime>
  <Words>546</Words>
  <Application>Microsoft Office PowerPoint</Application>
  <PresentationFormat>Breitbild</PresentationFormat>
  <Paragraphs>63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</vt:lpstr>
      <vt:lpstr>Kondensstreifen</vt:lpstr>
      <vt:lpstr>Bericht des vorstands Mitgliederversammlung des TC WB Rimpar Tennisabteilung des asv rimpar e.v. 24. September 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  <vt:lpstr>Bericht des vorstands mitgliederversammlung tc wb rimpar 24.09.2021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Bericht des vorstands Mitgliederversammlung des TC WB Rimpar Tennisabteilung des asv rimpar e.v. 24. September 2021</dc:title>
  <dc:creator>Alexander Thumbs</dc:creator>
  <cp:lastModifiedBy>Alexander Thumbs</cp:lastModifiedBy>
  <cp:revision>29</cp:revision>
  <dcterms:created xsi:type="dcterms:W3CDTF">2021-09-22T18:43:22Z</dcterms:created>
  <dcterms:modified xsi:type="dcterms:W3CDTF">2021-10-01T16:20:54Z</dcterms:modified>
</cp:coreProperties>
</file>