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4" r:id="rId8"/>
    <p:sldId id="285" r:id="rId9"/>
    <p:sldId id="286" r:id="rId10"/>
    <p:sldId id="287" r:id="rId11"/>
    <p:sldId id="283" r:id="rId12"/>
    <p:sldId id="288" r:id="rId13"/>
    <p:sldId id="28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Bericht des </a:t>
            </a:r>
            <a:r>
              <a:rPr lang="de-DE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100" dirty="0" smtClean="0"/>
              <a:t>Mitgliederversammlung des TC WB </a:t>
            </a:r>
            <a:r>
              <a:rPr lang="de-DE" sz="3100" dirty="0" err="1" smtClean="0"/>
              <a:t>Rimpar</a:t>
            </a:r>
            <a:r>
              <a:rPr lang="de-DE" sz="3100" dirty="0" smtClean="0"/>
              <a:t> </a:t>
            </a:r>
            <a:r>
              <a:rPr lang="de-DE" sz="2200" dirty="0" smtClean="0"/>
              <a:t>Tennisabteilung des </a:t>
            </a:r>
            <a:r>
              <a:rPr lang="de-DE" sz="2200" dirty="0" err="1" smtClean="0"/>
              <a:t>asv</a:t>
            </a:r>
            <a:r>
              <a:rPr lang="de-DE" sz="2200" dirty="0" smtClean="0"/>
              <a:t> </a:t>
            </a:r>
            <a:r>
              <a:rPr lang="de-DE" sz="2200" dirty="0" err="1" smtClean="0"/>
              <a:t>rimpar</a:t>
            </a:r>
            <a:r>
              <a:rPr lang="de-DE" sz="2200" dirty="0" smtClean="0"/>
              <a:t> </a:t>
            </a:r>
            <a:r>
              <a:rPr lang="de-DE" sz="2200" dirty="0" err="1" smtClean="0"/>
              <a:t>e.v.</a:t>
            </a: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3100" dirty="0" smtClean="0"/>
              <a:t>24. September 2021</a:t>
            </a:r>
            <a:endParaRPr lang="de-DE" sz="31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707" y="1662312"/>
            <a:ext cx="2157893" cy="210728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 rot="20035237">
            <a:off x="4135207" y="4353850"/>
            <a:ext cx="2493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smtClean="0"/>
              <a:t>TEIL 2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278904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3149600" y="1274618"/>
            <a:ext cx="3112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Turniere und Meisterschaften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240235" y="5532367"/>
            <a:ext cx="412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LK-Turnier Mai 2021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9" y="1920949"/>
            <a:ext cx="3960994" cy="296508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08" y="2239695"/>
            <a:ext cx="2947555" cy="393007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98" y="2725758"/>
            <a:ext cx="3943927" cy="29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2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3149600" y="1274618"/>
            <a:ext cx="3112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Turniere und Meisterschaften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1" y="2057401"/>
            <a:ext cx="5056910" cy="337127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78" y="1920949"/>
            <a:ext cx="2972378" cy="19815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384" y="4237182"/>
            <a:ext cx="3051462" cy="203430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380508" y="5800436"/>
            <a:ext cx="412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Fast-Track-</a:t>
            </a:r>
            <a:r>
              <a:rPr lang="de-DE" dirty="0" err="1" smtClean="0"/>
              <a:t>Schleifchenturnier</a:t>
            </a:r>
            <a:r>
              <a:rPr lang="de-DE" dirty="0" smtClean="0"/>
              <a:t> 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21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3149600" y="1274618"/>
            <a:ext cx="3112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Turniere und Meisterschaften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380508" y="5800436"/>
            <a:ext cx="412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LK-Turnier September 2021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354" y="2456000"/>
            <a:ext cx="2960378" cy="197358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546548"/>
            <a:ext cx="4147633" cy="276474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255" y="3222721"/>
            <a:ext cx="3524088" cy="234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8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3149600" y="1274618"/>
            <a:ext cx="3112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Turniere und Meisterschaften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542472" y="3149600"/>
            <a:ext cx="41286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noch anstehend…</a:t>
            </a:r>
          </a:p>
          <a:p>
            <a:endParaRPr lang="de-DE" dirty="0"/>
          </a:p>
          <a:p>
            <a:r>
              <a:rPr lang="de-DE" dirty="0" smtClean="0"/>
              <a:t>Clubmeisterschaften 2021</a:t>
            </a:r>
          </a:p>
          <a:p>
            <a:endParaRPr lang="de-DE" dirty="0"/>
          </a:p>
          <a:p>
            <a:r>
              <a:rPr lang="de-DE" dirty="0" err="1" smtClean="0"/>
              <a:t>Schleifchenturnier</a:t>
            </a:r>
            <a:r>
              <a:rPr lang="de-DE" dirty="0" smtClean="0"/>
              <a:t> 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5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4" name="Textfeld 3"/>
          <p:cNvSpPr txBox="1"/>
          <p:nvPr/>
        </p:nvSpPr>
        <p:spPr>
          <a:xfrm>
            <a:off x="1108364" y="2057401"/>
            <a:ext cx="2281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Training beim TC WB </a:t>
            </a:r>
            <a:r>
              <a:rPr lang="de-DE" dirty="0" err="1" smtClean="0"/>
              <a:t>Rimpar</a:t>
            </a:r>
            <a:r>
              <a:rPr lang="de-DE" dirty="0" smtClean="0"/>
              <a:t> – eine bewegte Phase….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895600" y="3260436"/>
            <a:ext cx="193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Katha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830618" y="4463212"/>
            <a:ext cx="193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Marius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759200" y="3861435"/>
            <a:ext cx="193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Robert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694218" y="5064989"/>
            <a:ext cx="359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Katha</a:t>
            </a:r>
            <a:r>
              <a:rPr lang="de-DE" dirty="0" smtClean="0"/>
              <a:t> nicht mehr Trainerin seit November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366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4" name="Textfeld 3"/>
          <p:cNvSpPr txBox="1"/>
          <p:nvPr/>
        </p:nvSpPr>
        <p:spPr>
          <a:xfrm>
            <a:off x="1108364" y="2057401"/>
            <a:ext cx="4184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Seit Sommersaison 2021 Haupttrainer (ehrenamtlich) Alex</a:t>
            </a:r>
          </a:p>
          <a:p>
            <a:r>
              <a:rPr lang="de-DE" dirty="0" smtClean="0"/>
              <a:t>Aktuell in C-Trainerausbildung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66654" y="3546764"/>
            <a:ext cx="366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Unterstützt von Lukas und Ralf (ehrenamtlich)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69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" y="1505527"/>
            <a:ext cx="3885431" cy="291407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861" y="2715489"/>
            <a:ext cx="3885430" cy="291407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754" y="3749962"/>
            <a:ext cx="3885430" cy="291407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15636" y="5629562"/>
            <a:ext cx="2974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Aber es läuft </a:t>
            </a:r>
            <a:r>
              <a:rPr lang="de-DE" dirty="0" smtClean="0">
                <a:sym typeface="Wingdings" panose="05000000000000000000" pitchFamily="2" charset="2"/>
              </a:rPr>
              <a:t> - über 60 Kinder, Jugendliche und Erwachsene im Training!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017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424872" y="5352471"/>
            <a:ext cx="2974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Erstmals Fast-Learning-Tennis in </a:t>
            </a:r>
            <a:r>
              <a:rPr lang="de-DE" dirty="0" err="1" smtClean="0"/>
              <a:t>Rimpar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18 </a:t>
            </a:r>
            <a:r>
              <a:rPr lang="de-DE" dirty="0" err="1" smtClean="0">
                <a:sym typeface="Wingdings" panose="05000000000000000000" pitchFamily="2" charset="2"/>
              </a:rPr>
              <a:t>Teilnehmer:innen</a:t>
            </a:r>
            <a:endParaRPr lang="de-DE" dirty="0" smtClean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15 machen weiter !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21" y="1524000"/>
            <a:ext cx="4612024" cy="345901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732" y="2244435"/>
            <a:ext cx="4513503" cy="33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3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671782"/>
            <a:ext cx="10820400" cy="5089236"/>
          </a:xfrm>
        </p:spPr>
        <p:txBody>
          <a:bodyPr>
            <a:normAutofit/>
          </a:bodyPr>
          <a:lstStyle/>
          <a:p>
            <a:r>
              <a:rPr lang="de-DE" dirty="0" smtClean="0"/>
              <a:t>Ausblick Wintertraining / Sommer 2022:</a:t>
            </a:r>
          </a:p>
          <a:p>
            <a:pPr lvl="1"/>
            <a:endParaRPr lang="de-DE" dirty="0" smtClean="0"/>
          </a:p>
          <a:p>
            <a:pPr marL="457200" lvl="1" indent="0">
              <a:buNone/>
            </a:pPr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 smtClean="0"/>
          </a:p>
          <a:p>
            <a:pPr marL="457200" lvl="1" indent="0">
              <a:buNone/>
            </a:pPr>
            <a:endParaRPr lang="de-DE" dirty="0" smtClean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 smtClean="0"/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 rot="20385639">
            <a:off x="6291785" y="1976976"/>
            <a:ext cx="3805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Marielena und Karl-Heinz </a:t>
            </a:r>
            <a:endParaRPr lang="de-DE" dirty="0" smtClean="0"/>
          </a:p>
          <a:p>
            <a:r>
              <a:rPr lang="de-DE" dirty="0" smtClean="0"/>
              <a:t>als </a:t>
            </a:r>
            <a:r>
              <a:rPr lang="de-DE" dirty="0"/>
              <a:t>mögliche </a:t>
            </a:r>
            <a:r>
              <a:rPr lang="de-DE" dirty="0" err="1"/>
              <a:t>Individualtrainer:in</a:t>
            </a:r>
            <a:endParaRPr lang="de-DE" dirty="0"/>
          </a:p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 rot="20345830">
            <a:off x="6449127" y="2737050"/>
            <a:ext cx="5347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Zusätzlich 11 Abo-Stunden der Damen-, Herren- und Herren 30 Mannschaft in </a:t>
            </a:r>
            <a:r>
              <a:rPr lang="de-DE" dirty="0" err="1"/>
              <a:t>Rimpar</a:t>
            </a:r>
            <a:r>
              <a:rPr lang="de-DE" dirty="0"/>
              <a:t> und 2 Abo-Stunden der Herren 50/60 in </a:t>
            </a:r>
            <a:r>
              <a:rPr lang="de-DE" dirty="0" err="1"/>
              <a:t>Versbach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5902556" y="500264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de-DE" dirty="0"/>
              <a:t>Auch im Sommer 2022 Versuch, durch engagierte </a:t>
            </a:r>
            <a:r>
              <a:rPr lang="de-DE" dirty="0" err="1"/>
              <a:t>Mannschaftsspieler:innen</a:t>
            </a:r>
            <a:r>
              <a:rPr lang="de-DE" dirty="0"/>
              <a:t> ein familiäres, entspanntes, lustiges, abwechslungsreiches und sportlich hochwertiges Training für einen weiterhin akzeptablen Preis anzubieten!</a:t>
            </a: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199662"/>
              </p:ext>
            </p:extLst>
          </p:nvPr>
        </p:nvGraphicFramePr>
        <p:xfrm>
          <a:off x="226925" y="2225675"/>
          <a:ext cx="5725340" cy="4045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5346330" imgH="3778206" progId="AcroExch.Document.DC">
                  <p:embed/>
                </p:oleObj>
              </mc:Choice>
              <mc:Fallback>
                <p:oleObj name="Acrobat Document" r:id="rId3" imgW="5346330" imgH="377820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925" y="2225675"/>
                        <a:ext cx="5725340" cy="4045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211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3149600" y="1274618"/>
            <a:ext cx="3112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Turniere und Meisterschaften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380508" y="5800436"/>
            <a:ext cx="412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Clubmeisterschaften 2020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2" y="2057401"/>
            <a:ext cx="4186445" cy="313574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21" y="2057401"/>
            <a:ext cx="3467208" cy="313574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523" y="2057400"/>
            <a:ext cx="3188162" cy="313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3149600" y="1274618"/>
            <a:ext cx="3112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Turniere und Meisterschaften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380508" y="5800436"/>
            <a:ext cx="412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Schleifchenturnier</a:t>
            </a:r>
            <a:r>
              <a:rPr lang="de-DE" dirty="0" smtClean="0"/>
              <a:t> 2020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2057401"/>
            <a:ext cx="3398543" cy="226438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12" y="2057400"/>
            <a:ext cx="3172797" cy="226438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374" y="2057400"/>
            <a:ext cx="2800262" cy="226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8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3149600" y="1274618"/>
            <a:ext cx="3112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Turniere und Meisterschaften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380508" y="5800436"/>
            <a:ext cx="412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ERSTMALS ein LK-Turnier bei uns im September 2020!!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2" y="2170170"/>
            <a:ext cx="4161859" cy="311764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35" y="2193636"/>
            <a:ext cx="4125575" cy="309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4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densstreife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TM04033937[[fn=Kondensstreifen ]]</Template>
  <TotalTime>0</TotalTime>
  <Words>319</Words>
  <Application>Microsoft Office PowerPoint</Application>
  <PresentationFormat>Breitbild</PresentationFormat>
  <Paragraphs>57</Paragraphs>
  <Slides>13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Wingdings</vt:lpstr>
      <vt:lpstr>Kondensstreifen</vt:lpstr>
      <vt:lpstr>Acrobat Document</vt:lpstr>
      <vt:lpstr>Bericht des vorstands Mitgliederversammlung des TC WB Rimpar Tennisabteilung des asv rimpar e.v. 24. September 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Bericht des vorstands Mitgliederversammlung des TC WB Rimpar Tennisabteilung des asv rimpar e.v. 24. September 2021</dc:title>
  <dc:creator>Alexander Thumbs</dc:creator>
  <cp:lastModifiedBy>Alexander Thumbs</cp:lastModifiedBy>
  <cp:revision>30</cp:revision>
  <dcterms:created xsi:type="dcterms:W3CDTF">2021-09-22T18:43:22Z</dcterms:created>
  <dcterms:modified xsi:type="dcterms:W3CDTF">2021-10-01T16:18:33Z</dcterms:modified>
</cp:coreProperties>
</file>