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94" r:id="rId17"/>
    <p:sldId id="271" r:id="rId18"/>
    <p:sldId id="272" r:id="rId19"/>
    <p:sldId id="273" r:id="rId20"/>
    <p:sldId id="274" r:id="rId21"/>
    <p:sldId id="276" r:id="rId22"/>
    <p:sldId id="275" r:id="rId23"/>
    <p:sldId id="282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ld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blackWhite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Bericht des </a:t>
            </a:r>
            <a:r>
              <a:rPr lang="de-DE" dirty="0" err="1" smtClean="0"/>
              <a:t>vorstands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sz="3100" dirty="0" smtClean="0"/>
              <a:t>Mitgliederversammlung des TC WB </a:t>
            </a:r>
            <a:r>
              <a:rPr lang="de-DE" sz="3100" dirty="0" err="1" smtClean="0"/>
              <a:t>Rimpar</a:t>
            </a:r>
            <a:r>
              <a:rPr lang="de-DE" sz="3100" dirty="0" smtClean="0"/>
              <a:t> </a:t>
            </a:r>
            <a:r>
              <a:rPr lang="de-DE" sz="2200" dirty="0" smtClean="0"/>
              <a:t>Tennisabteilung des </a:t>
            </a:r>
            <a:r>
              <a:rPr lang="de-DE" sz="2200" dirty="0" err="1" smtClean="0"/>
              <a:t>asv</a:t>
            </a:r>
            <a:r>
              <a:rPr lang="de-DE" sz="2200" dirty="0" smtClean="0"/>
              <a:t> </a:t>
            </a:r>
            <a:r>
              <a:rPr lang="de-DE" sz="2200" dirty="0" err="1" smtClean="0"/>
              <a:t>rimpar</a:t>
            </a:r>
            <a:r>
              <a:rPr lang="de-DE" sz="2200" dirty="0" smtClean="0"/>
              <a:t> </a:t>
            </a:r>
            <a:r>
              <a:rPr lang="de-DE" sz="2200" dirty="0" err="1" smtClean="0"/>
              <a:t>e.v.</a:t>
            </a:r>
            <a:r>
              <a:rPr lang="de-DE" sz="2200" dirty="0" smtClean="0"/>
              <a:t/>
            </a:r>
            <a:br>
              <a:rPr lang="de-DE" sz="2200" dirty="0" smtClean="0"/>
            </a:br>
            <a:r>
              <a:rPr lang="de-DE" sz="3100" dirty="0" smtClean="0"/>
              <a:t>24. September 2021</a:t>
            </a:r>
            <a:endParaRPr lang="de-DE" sz="31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707" y="1662312"/>
            <a:ext cx="2157893" cy="210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041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1100" dirty="0" smtClean="0"/>
              <a:t>Bericht des </a:t>
            </a:r>
            <a:r>
              <a:rPr lang="de-DE" sz="1100" dirty="0" err="1" smtClean="0"/>
              <a:t>vorstands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sz="1200" dirty="0" err="1" smtClean="0"/>
              <a:t>mitgliederversammlung</a:t>
            </a:r>
            <a:r>
              <a:rPr lang="de-DE" sz="1200" dirty="0" smtClean="0"/>
              <a:t> </a:t>
            </a:r>
            <a:r>
              <a:rPr lang="de-DE" sz="1200" dirty="0" err="1" smtClean="0"/>
              <a:t>tc</a:t>
            </a:r>
            <a:r>
              <a:rPr lang="de-DE" sz="1200" dirty="0" smtClean="0"/>
              <a:t> </a:t>
            </a:r>
            <a:r>
              <a:rPr lang="de-DE" sz="1200" dirty="0" err="1" smtClean="0"/>
              <a:t>wb</a:t>
            </a:r>
            <a:r>
              <a:rPr lang="de-DE" sz="1200" dirty="0" smtClean="0"/>
              <a:t> </a:t>
            </a:r>
            <a:r>
              <a:rPr lang="de-DE" sz="1200" dirty="0" err="1" smtClean="0"/>
              <a:t>rimpar</a:t>
            </a:r>
            <a:r>
              <a:rPr lang="de-DE" sz="1200" dirty="0" smtClean="0"/>
              <a:t/>
            </a:r>
            <a:br>
              <a:rPr lang="de-DE" sz="1200" dirty="0" smtClean="0"/>
            </a:br>
            <a:r>
              <a:rPr lang="de-DE" sz="1200" dirty="0" smtClean="0"/>
              <a:t>24.09.2021</a:t>
            </a:r>
            <a:endParaRPr lang="de-DE" sz="1200" dirty="0"/>
          </a:p>
        </p:txBody>
      </p:sp>
      <p:sp>
        <p:nvSpPr>
          <p:cNvPr id="13" name="Textfeld 12"/>
          <p:cNvSpPr txBox="1"/>
          <p:nvPr/>
        </p:nvSpPr>
        <p:spPr>
          <a:xfrm>
            <a:off x="1228436" y="1780404"/>
            <a:ext cx="3334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Aber auch dazwischen ist einige Arbeit notwendig…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812" y="2703826"/>
            <a:ext cx="2711951" cy="3613847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343" y="2770908"/>
            <a:ext cx="4461857" cy="3348326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4996873" y="3380509"/>
            <a:ext cx="193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Nacharbeiten jede Saisonmitte!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9524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1100" dirty="0" smtClean="0"/>
              <a:t>Bericht des </a:t>
            </a:r>
            <a:r>
              <a:rPr lang="de-DE" sz="1100" dirty="0" err="1" smtClean="0"/>
              <a:t>vorstands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sz="1200" dirty="0" err="1" smtClean="0"/>
              <a:t>mitgliederversammlung</a:t>
            </a:r>
            <a:r>
              <a:rPr lang="de-DE" sz="1200" dirty="0" smtClean="0"/>
              <a:t> </a:t>
            </a:r>
            <a:r>
              <a:rPr lang="de-DE" sz="1200" dirty="0" err="1" smtClean="0"/>
              <a:t>tc</a:t>
            </a:r>
            <a:r>
              <a:rPr lang="de-DE" sz="1200" dirty="0" smtClean="0"/>
              <a:t> </a:t>
            </a:r>
            <a:r>
              <a:rPr lang="de-DE" sz="1200" dirty="0" err="1" smtClean="0"/>
              <a:t>wb</a:t>
            </a:r>
            <a:r>
              <a:rPr lang="de-DE" sz="1200" dirty="0" smtClean="0"/>
              <a:t> </a:t>
            </a:r>
            <a:r>
              <a:rPr lang="de-DE" sz="1200" dirty="0" err="1" smtClean="0"/>
              <a:t>rimpar</a:t>
            </a:r>
            <a:r>
              <a:rPr lang="de-DE" sz="1200" dirty="0" smtClean="0"/>
              <a:t/>
            </a:r>
            <a:br>
              <a:rPr lang="de-DE" sz="1200" dirty="0" smtClean="0"/>
            </a:br>
            <a:r>
              <a:rPr lang="de-DE" sz="1200" dirty="0" smtClean="0"/>
              <a:t>24.09.2021</a:t>
            </a:r>
            <a:endParaRPr lang="de-DE" sz="1200" dirty="0"/>
          </a:p>
        </p:txBody>
      </p:sp>
      <p:sp>
        <p:nvSpPr>
          <p:cNvPr id="13" name="Textfeld 12"/>
          <p:cNvSpPr txBox="1"/>
          <p:nvPr/>
        </p:nvSpPr>
        <p:spPr>
          <a:xfrm>
            <a:off x="1228436" y="1780404"/>
            <a:ext cx="3334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Und am Ende der Saison wird wieder aufgeräumt…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47" y="2516910"/>
            <a:ext cx="3551059" cy="3237345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272" y="2516910"/>
            <a:ext cx="4316460" cy="323734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499" y="2516910"/>
            <a:ext cx="3246060" cy="323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170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1100" dirty="0" smtClean="0"/>
              <a:t>Bericht des </a:t>
            </a:r>
            <a:r>
              <a:rPr lang="de-DE" sz="1100" dirty="0" err="1" smtClean="0"/>
              <a:t>vorstands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sz="1200" dirty="0" err="1" smtClean="0"/>
              <a:t>mitgliederversammlung</a:t>
            </a:r>
            <a:r>
              <a:rPr lang="de-DE" sz="1200" dirty="0" smtClean="0"/>
              <a:t> </a:t>
            </a:r>
            <a:r>
              <a:rPr lang="de-DE" sz="1200" dirty="0" err="1" smtClean="0"/>
              <a:t>tc</a:t>
            </a:r>
            <a:r>
              <a:rPr lang="de-DE" sz="1200" dirty="0" smtClean="0"/>
              <a:t> </a:t>
            </a:r>
            <a:r>
              <a:rPr lang="de-DE" sz="1200" dirty="0" err="1" smtClean="0"/>
              <a:t>wb</a:t>
            </a:r>
            <a:r>
              <a:rPr lang="de-DE" sz="1200" dirty="0" smtClean="0"/>
              <a:t> </a:t>
            </a:r>
            <a:r>
              <a:rPr lang="de-DE" sz="1200" dirty="0" err="1" smtClean="0"/>
              <a:t>rimpar</a:t>
            </a:r>
            <a:r>
              <a:rPr lang="de-DE" sz="1200" dirty="0" smtClean="0"/>
              <a:t/>
            </a:r>
            <a:br>
              <a:rPr lang="de-DE" sz="1200" dirty="0" smtClean="0"/>
            </a:br>
            <a:r>
              <a:rPr lang="de-DE" sz="1200" dirty="0" smtClean="0"/>
              <a:t>24.09.2021</a:t>
            </a:r>
            <a:endParaRPr lang="de-DE" sz="1200" dirty="0"/>
          </a:p>
        </p:txBody>
      </p:sp>
      <p:sp>
        <p:nvSpPr>
          <p:cNvPr id="13" name="Textfeld 12"/>
          <p:cNvSpPr txBox="1"/>
          <p:nvPr/>
        </p:nvSpPr>
        <p:spPr>
          <a:xfrm>
            <a:off x="1228436" y="1780404"/>
            <a:ext cx="5671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Was haben wir in den letzten beiden Jahre noch so erreicht…?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29" y="2687781"/>
            <a:ext cx="2774427" cy="3486727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992303" y="6336145"/>
            <a:ext cx="2438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Druckerhöhung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577" y="2687781"/>
            <a:ext cx="2617932" cy="3490576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4248121" y="6336145"/>
            <a:ext cx="2438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Beschilderung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7684655" y="3131127"/>
            <a:ext cx="28170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Leichte Verbesserung der Zufahrt -</a:t>
            </a:r>
          </a:p>
          <a:p>
            <a:endParaRPr lang="de-DE" dirty="0"/>
          </a:p>
          <a:p>
            <a:r>
              <a:rPr lang="de-DE" dirty="0" smtClean="0"/>
              <a:t>2020 Gemeinde </a:t>
            </a:r>
            <a:r>
              <a:rPr lang="de-DE" dirty="0" err="1" smtClean="0"/>
              <a:t>Rimpar</a:t>
            </a:r>
            <a:endParaRPr lang="de-DE" dirty="0" smtClean="0"/>
          </a:p>
          <a:p>
            <a:r>
              <a:rPr lang="de-DE" dirty="0" smtClean="0"/>
              <a:t>2021 Firma H&amp;M</a:t>
            </a:r>
          </a:p>
        </p:txBody>
      </p:sp>
    </p:spTree>
    <p:extLst>
      <p:ext uri="{BB962C8B-B14F-4D97-AF65-F5344CB8AC3E}">
        <p14:creationId xmlns:p14="http://schemas.microsoft.com/office/powerpoint/2010/main" val="266965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1100" dirty="0" smtClean="0"/>
              <a:t>Bericht des </a:t>
            </a:r>
            <a:r>
              <a:rPr lang="de-DE" sz="1100" dirty="0" err="1" smtClean="0"/>
              <a:t>vorstands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sz="1200" dirty="0" err="1" smtClean="0"/>
              <a:t>mitgliederversammlung</a:t>
            </a:r>
            <a:r>
              <a:rPr lang="de-DE" sz="1200" dirty="0" smtClean="0"/>
              <a:t> </a:t>
            </a:r>
            <a:r>
              <a:rPr lang="de-DE" sz="1200" dirty="0" err="1" smtClean="0"/>
              <a:t>tc</a:t>
            </a:r>
            <a:r>
              <a:rPr lang="de-DE" sz="1200" dirty="0" smtClean="0"/>
              <a:t> </a:t>
            </a:r>
            <a:r>
              <a:rPr lang="de-DE" sz="1200" dirty="0" err="1" smtClean="0"/>
              <a:t>wb</a:t>
            </a:r>
            <a:r>
              <a:rPr lang="de-DE" sz="1200" dirty="0" smtClean="0"/>
              <a:t> </a:t>
            </a:r>
            <a:r>
              <a:rPr lang="de-DE" sz="1200" dirty="0" err="1" smtClean="0"/>
              <a:t>rimpar</a:t>
            </a:r>
            <a:r>
              <a:rPr lang="de-DE" sz="1200" dirty="0" smtClean="0"/>
              <a:t/>
            </a:r>
            <a:br>
              <a:rPr lang="de-DE" sz="1200" dirty="0" smtClean="0"/>
            </a:br>
            <a:r>
              <a:rPr lang="de-DE" sz="1200" dirty="0" smtClean="0"/>
              <a:t>24.09.2021</a:t>
            </a:r>
            <a:endParaRPr lang="de-DE" sz="1200" dirty="0"/>
          </a:p>
        </p:txBody>
      </p:sp>
      <p:sp>
        <p:nvSpPr>
          <p:cNvPr id="13" name="Textfeld 12"/>
          <p:cNvSpPr txBox="1"/>
          <p:nvPr/>
        </p:nvSpPr>
        <p:spPr>
          <a:xfrm>
            <a:off x="1228436" y="1780404"/>
            <a:ext cx="5671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Und nach einigen Anläufen – passen jetzt auch die Sonnensegel </a:t>
            </a:r>
            <a:r>
              <a:rPr lang="de-DE" dirty="0" smtClean="0">
                <a:sym typeface="Wingdings" panose="05000000000000000000" pitchFamily="2" charset="2"/>
              </a:rPr>
              <a:t>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108" y="2546959"/>
            <a:ext cx="5046091" cy="3784568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99" y="2546959"/>
            <a:ext cx="5046091" cy="378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914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1100" dirty="0" smtClean="0"/>
              <a:t>Bericht des </a:t>
            </a:r>
            <a:r>
              <a:rPr lang="de-DE" sz="1100" dirty="0" err="1" smtClean="0"/>
              <a:t>vorstands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sz="1200" dirty="0" err="1" smtClean="0"/>
              <a:t>mitgliederversammlung</a:t>
            </a:r>
            <a:r>
              <a:rPr lang="de-DE" sz="1200" dirty="0" smtClean="0"/>
              <a:t> </a:t>
            </a:r>
            <a:r>
              <a:rPr lang="de-DE" sz="1200" dirty="0" err="1" smtClean="0"/>
              <a:t>tc</a:t>
            </a:r>
            <a:r>
              <a:rPr lang="de-DE" sz="1200" dirty="0" smtClean="0"/>
              <a:t> </a:t>
            </a:r>
            <a:r>
              <a:rPr lang="de-DE" sz="1200" dirty="0" err="1" smtClean="0"/>
              <a:t>wb</a:t>
            </a:r>
            <a:r>
              <a:rPr lang="de-DE" sz="1200" dirty="0" smtClean="0"/>
              <a:t> </a:t>
            </a:r>
            <a:r>
              <a:rPr lang="de-DE" sz="1200" dirty="0" err="1" smtClean="0"/>
              <a:t>rimpar</a:t>
            </a:r>
            <a:r>
              <a:rPr lang="de-DE" sz="1200" dirty="0" smtClean="0"/>
              <a:t/>
            </a:r>
            <a:br>
              <a:rPr lang="de-DE" sz="1200" dirty="0" smtClean="0"/>
            </a:br>
            <a:r>
              <a:rPr lang="de-DE" sz="1200" dirty="0" smtClean="0"/>
              <a:t>24.09.2021</a:t>
            </a:r>
            <a:endParaRPr lang="de-DE" sz="1200" dirty="0"/>
          </a:p>
        </p:txBody>
      </p:sp>
      <p:sp>
        <p:nvSpPr>
          <p:cNvPr id="13" name="Textfeld 12"/>
          <p:cNvSpPr txBox="1"/>
          <p:nvPr/>
        </p:nvSpPr>
        <p:spPr>
          <a:xfrm>
            <a:off x="1228436" y="1780404"/>
            <a:ext cx="5671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Wir recyceln jetzt </a:t>
            </a:r>
            <a:r>
              <a:rPr lang="de-DE" dirty="0" smtClean="0">
                <a:sym typeface="Wingdings" panose="05000000000000000000" pitchFamily="2" charset="2"/>
              </a:rPr>
              <a:t>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233" y="2309090"/>
            <a:ext cx="2285410" cy="4050145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044" y="2149736"/>
            <a:ext cx="4154156" cy="3117417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094" y="3708444"/>
            <a:ext cx="5020939" cy="2831357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 rot="20448201">
            <a:off x="4569228" y="1974131"/>
            <a:ext cx="27062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Und ein paar neue Tennisblenden kamen auch…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90259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1100" dirty="0" smtClean="0"/>
              <a:t>Bericht des </a:t>
            </a:r>
            <a:r>
              <a:rPr lang="de-DE" sz="1100" dirty="0" err="1" smtClean="0"/>
              <a:t>vorstands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sz="1200" dirty="0" err="1" smtClean="0"/>
              <a:t>mitgliederversammlung</a:t>
            </a:r>
            <a:r>
              <a:rPr lang="de-DE" sz="1200" dirty="0" smtClean="0"/>
              <a:t> </a:t>
            </a:r>
            <a:r>
              <a:rPr lang="de-DE" sz="1200" dirty="0" err="1" smtClean="0"/>
              <a:t>tc</a:t>
            </a:r>
            <a:r>
              <a:rPr lang="de-DE" sz="1200" dirty="0" smtClean="0"/>
              <a:t> </a:t>
            </a:r>
            <a:r>
              <a:rPr lang="de-DE" sz="1200" dirty="0" err="1" smtClean="0"/>
              <a:t>wb</a:t>
            </a:r>
            <a:r>
              <a:rPr lang="de-DE" sz="1200" dirty="0" smtClean="0"/>
              <a:t> </a:t>
            </a:r>
            <a:r>
              <a:rPr lang="de-DE" sz="1200" dirty="0" err="1" smtClean="0"/>
              <a:t>rimpar</a:t>
            </a:r>
            <a:r>
              <a:rPr lang="de-DE" sz="1200" dirty="0" smtClean="0"/>
              <a:t/>
            </a:r>
            <a:br>
              <a:rPr lang="de-DE" sz="1200" dirty="0" smtClean="0"/>
            </a:br>
            <a:r>
              <a:rPr lang="de-DE" sz="1200" dirty="0" smtClean="0"/>
              <a:t>24.09.2021</a:t>
            </a:r>
            <a:endParaRPr lang="de-DE" sz="1200" dirty="0"/>
          </a:p>
        </p:txBody>
      </p:sp>
      <p:sp>
        <p:nvSpPr>
          <p:cNvPr id="13" name="Textfeld 12"/>
          <p:cNvSpPr txBox="1"/>
          <p:nvPr/>
        </p:nvSpPr>
        <p:spPr>
          <a:xfrm>
            <a:off x="822036" y="1410887"/>
            <a:ext cx="5671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Besonders schön ist das besondere Engagement einiger Mitglieder!!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05" y="2601131"/>
            <a:ext cx="4661285" cy="3495964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563418" y="6271491"/>
            <a:ext cx="3934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Giulio und Achim – neuer Anstrich</a:t>
            </a:r>
            <a:endParaRPr lang="de-DE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322" y="2426735"/>
            <a:ext cx="3565788" cy="2672833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9021198" y="5220922"/>
            <a:ext cx="23460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Ralph und die 7 Zwerge – neue Treppe 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300" y="2426735"/>
            <a:ext cx="3001331" cy="400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015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1100" dirty="0" smtClean="0"/>
              <a:t>Bericht des </a:t>
            </a:r>
            <a:r>
              <a:rPr lang="de-DE" sz="1100" dirty="0" err="1" smtClean="0"/>
              <a:t>vorstands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sz="1200" dirty="0" err="1" smtClean="0"/>
              <a:t>mitgliederversammlung</a:t>
            </a:r>
            <a:r>
              <a:rPr lang="de-DE" sz="1200" dirty="0" smtClean="0"/>
              <a:t> </a:t>
            </a:r>
            <a:r>
              <a:rPr lang="de-DE" sz="1200" dirty="0" err="1" smtClean="0"/>
              <a:t>tc</a:t>
            </a:r>
            <a:r>
              <a:rPr lang="de-DE" sz="1200" dirty="0" smtClean="0"/>
              <a:t> </a:t>
            </a:r>
            <a:r>
              <a:rPr lang="de-DE" sz="1200" dirty="0" err="1" smtClean="0"/>
              <a:t>wb</a:t>
            </a:r>
            <a:r>
              <a:rPr lang="de-DE" sz="1200" dirty="0" smtClean="0"/>
              <a:t> </a:t>
            </a:r>
            <a:r>
              <a:rPr lang="de-DE" sz="1200" dirty="0" err="1" smtClean="0"/>
              <a:t>rimpar</a:t>
            </a:r>
            <a:r>
              <a:rPr lang="de-DE" sz="1200" dirty="0" smtClean="0"/>
              <a:t/>
            </a:r>
            <a:br>
              <a:rPr lang="de-DE" sz="1200" dirty="0" smtClean="0"/>
            </a:br>
            <a:r>
              <a:rPr lang="de-DE" sz="1200" dirty="0" smtClean="0"/>
              <a:t>24.09.2021</a:t>
            </a:r>
            <a:endParaRPr lang="de-DE" sz="1200" dirty="0"/>
          </a:p>
        </p:txBody>
      </p:sp>
      <p:sp>
        <p:nvSpPr>
          <p:cNvPr id="8" name="Textfeld 7"/>
          <p:cNvSpPr txBox="1"/>
          <p:nvPr/>
        </p:nvSpPr>
        <p:spPr>
          <a:xfrm>
            <a:off x="391858" y="1595736"/>
            <a:ext cx="33363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Und die Tennisabteilung ging zweimal bei „Scheine für Vereine“ voran…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4479636" y="3288145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87" y="2826328"/>
            <a:ext cx="3158067" cy="236855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118" y="2167174"/>
            <a:ext cx="3445816" cy="3569855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998" y="2135847"/>
            <a:ext cx="2434820" cy="1826115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778" y="3823854"/>
            <a:ext cx="2588396" cy="2212109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5116945" y="6035963"/>
            <a:ext cx="1393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2020</a:t>
            </a:r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1025236" y="5578764"/>
            <a:ext cx="979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2021</a:t>
            </a:r>
            <a:endParaRPr lang="de-DE" dirty="0"/>
          </a:p>
        </p:txBody>
      </p:sp>
      <p:sp>
        <p:nvSpPr>
          <p:cNvPr id="13" name="Textfeld 12"/>
          <p:cNvSpPr txBox="1"/>
          <p:nvPr/>
        </p:nvSpPr>
        <p:spPr>
          <a:xfrm>
            <a:off x="8340436" y="6271491"/>
            <a:ext cx="2854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Maxl</a:t>
            </a:r>
            <a:r>
              <a:rPr lang="de-DE" dirty="0" smtClean="0"/>
              <a:t>-</a:t>
            </a:r>
            <a:r>
              <a:rPr lang="de-DE" dirty="0" err="1" smtClean="0"/>
              <a:t>Bäck</a:t>
            </a:r>
            <a:r>
              <a:rPr lang="de-DE" dirty="0" smtClean="0"/>
              <a:t>-Aktion 2020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7116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1100" dirty="0" smtClean="0"/>
              <a:t>Bericht des </a:t>
            </a:r>
            <a:r>
              <a:rPr lang="de-DE" sz="1100" dirty="0" err="1" smtClean="0"/>
              <a:t>vorstands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sz="1200" dirty="0" err="1" smtClean="0"/>
              <a:t>mitgliederversammlung</a:t>
            </a:r>
            <a:r>
              <a:rPr lang="de-DE" sz="1200" dirty="0" smtClean="0"/>
              <a:t> </a:t>
            </a:r>
            <a:r>
              <a:rPr lang="de-DE" sz="1200" dirty="0" err="1" smtClean="0"/>
              <a:t>tc</a:t>
            </a:r>
            <a:r>
              <a:rPr lang="de-DE" sz="1200" dirty="0" smtClean="0"/>
              <a:t> </a:t>
            </a:r>
            <a:r>
              <a:rPr lang="de-DE" sz="1200" dirty="0" err="1" smtClean="0"/>
              <a:t>wb</a:t>
            </a:r>
            <a:r>
              <a:rPr lang="de-DE" sz="1200" dirty="0" smtClean="0"/>
              <a:t> </a:t>
            </a:r>
            <a:r>
              <a:rPr lang="de-DE" sz="1200" dirty="0" err="1" smtClean="0"/>
              <a:t>rimpar</a:t>
            </a:r>
            <a:r>
              <a:rPr lang="de-DE" sz="1200" dirty="0" smtClean="0"/>
              <a:t/>
            </a:r>
            <a:br>
              <a:rPr lang="de-DE" sz="1200" dirty="0" smtClean="0"/>
            </a:br>
            <a:r>
              <a:rPr lang="de-DE" sz="1200" dirty="0" smtClean="0"/>
              <a:t>24.09.2021</a:t>
            </a:r>
            <a:endParaRPr lang="de-DE" sz="1200" dirty="0"/>
          </a:p>
        </p:txBody>
      </p:sp>
      <p:sp>
        <p:nvSpPr>
          <p:cNvPr id="13" name="Textfeld 12"/>
          <p:cNvSpPr txBox="1"/>
          <p:nvPr/>
        </p:nvSpPr>
        <p:spPr>
          <a:xfrm>
            <a:off x="1228436" y="1780404"/>
            <a:ext cx="5671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Und noch so vieles mehr…</a:t>
            </a: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757382" y="2881745"/>
            <a:ext cx="2272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Neue Bänke - Irmi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4793672" y="2382135"/>
            <a:ext cx="2927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Reparaturen – Achim, Frank, Stefan und Lukas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8876145" y="5634182"/>
            <a:ext cx="30757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Und einiges, das ich jetzt gar nicht mehr aufzählen kann… </a:t>
            </a:r>
            <a:r>
              <a:rPr lang="de-DE" dirty="0" smtClean="0">
                <a:sym typeface="Wingdings" panose="05000000000000000000" pitchFamily="2" charset="2"/>
              </a:rPr>
              <a:t>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15" y="3472873"/>
            <a:ext cx="3799224" cy="2849418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537" y="3165767"/>
            <a:ext cx="2225363" cy="29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556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1100" dirty="0" smtClean="0"/>
              <a:t>Bericht des </a:t>
            </a:r>
            <a:r>
              <a:rPr lang="de-DE" sz="1100" dirty="0" err="1" smtClean="0"/>
              <a:t>vorstands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sz="1200" dirty="0" err="1" smtClean="0"/>
              <a:t>mitgliederversammlung</a:t>
            </a:r>
            <a:r>
              <a:rPr lang="de-DE" sz="1200" dirty="0" smtClean="0"/>
              <a:t> </a:t>
            </a:r>
            <a:r>
              <a:rPr lang="de-DE" sz="1200" dirty="0" err="1" smtClean="0"/>
              <a:t>tc</a:t>
            </a:r>
            <a:r>
              <a:rPr lang="de-DE" sz="1200" dirty="0" smtClean="0"/>
              <a:t> </a:t>
            </a:r>
            <a:r>
              <a:rPr lang="de-DE" sz="1200" dirty="0" err="1" smtClean="0"/>
              <a:t>wb</a:t>
            </a:r>
            <a:r>
              <a:rPr lang="de-DE" sz="1200" dirty="0" smtClean="0"/>
              <a:t> </a:t>
            </a:r>
            <a:r>
              <a:rPr lang="de-DE" sz="1200" dirty="0" err="1" smtClean="0"/>
              <a:t>rimpar</a:t>
            </a:r>
            <a:r>
              <a:rPr lang="de-DE" sz="1200" dirty="0" smtClean="0"/>
              <a:t/>
            </a:r>
            <a:br>
              <a:rPr lang="de-DE" sz="1200" dirty="0" smtClean="0"/>
            </a:br>
            <a:r>
              <a:rPr lang="de-DE" sz="1200" dirty="0" smtClean="0"/>
              <a:t>24.09.2021</a:t>
            </a:r>
            <a:endParaRPr lang="de-DE" sz="1200" dirty="0"/>
          </a:p>
        </p:txBody>
      </p:sp>
      <p:sp>
        <p:nvSpPr>
          <p:cNvPr id="13" name="Textfeld 12"/>
          <p:cNvSpPr txBox="1"/>
          <p:nvPr/>
        </p:nvSpPr>
        <p:spPr>
          <a:xfrm>
            <a:off x="1022926" y="2962659"/>
            <a:ext cx="104832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 smtClean="0"/>
              <a:t>DANKE AN ALLE, DIE SO FLEISSIG MITHELFEN!!!</a:t>
            </a:r>
            <a:endParaRPr lang="de-DE" sz="4000" dirty="0"/>
          </a:p>
        </p:txBody>
      </p:sp>
    </p:spTree>
    <p:extLst>
      <p:ext uri="{BB962C8B-B14F-4D97-AF65-F5344CB8AC3E}">
        <p14:creationId xmlns:p14="http://schemas.microsoft.com/office/powerpoint/2010/main" val="87312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1100" dirty="0" smtClean="0"/>
              <a:t>Bericht des </a:t>
            </a:r>
            <a:r>
              <a:rPr lang="de-DE" sz="1100" dirty="0" err="1" smtClean="0"/>
              <a:t>vorstands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sz="1200" dirty="0" err="1" smtClean="0"/>
              <a:t>mitgliederversammlung</a:t>
            </a:r>
            <a:r>
              <a:rPr lang="de-DE" sz="1200" dirty="0" smtClean="0"/>
              <a:t> </a:t>
            </a:r>
            <a:r>
              <a:rPr lang="de-DE" sz="1200" dirty="0" err="1" smtClean="0"/>
              <a:t>tc</a:t>
            </a:r>
            <a:r>
              <a:rPr lang="de-DE" sz="1200" dirty="0" smtClean="0"/>
              <a:t> </a:t>
            </a:r>
            <a:r>
              <a:rPr lang="de-DE" sz="1200" dirty="0" err="1" smtClean="0"/>
              <a:t>wb</a:t>
            </a:r>
            <a:r>
              <a:rPr lang="de-DE" sz="1200" dirty="0" smtClean="0"/>
              <a:t> </a:t>
            </a:r>
            <a:r>
              <a:rPr lang="de-DE" sz="1200" dirty="0" err="1" smtClean="0"/>
              <a:t>rimpar</a:t>
            </a:r>
            <a:r>
              <a:rPr lang="de-DE" sz="1200" dirty="0" smtClean="0"/>
              <a:t/>
            </a:r>
            <a:br>
              <a:rPr lang="de-DE" sz="1200" dirty="0" smtClean="0"/>
            </a:br>
            <a:r>
              <a:rPr lang="de-DE" sz="1200" dirty="0" smtClean="0"/>
              <a:t>24.09.2021</a:t>
            </a:r>
            <a:endParaRPr lang="de-DE" sz="1200" dirty="0"/>
          </a:p>
        </p:txBody>
      </p:sp>
      <p:sp>
        <p:nvSpPr>
          <p:cNvPr id="3" name="Textfeld 2"/>
          <p:cNvSpPr txBox="1"/>
          <p:nvPr/>
        </p:nvSpPr>
        <p:spPr>
          <a:xfrm>
            <a:off x="3805381" y="3315854"/>
            <a:ext cx="4969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Was machen unsere Mannschaften?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71" y="1558574"/>
            <a:ext cx="3245711" cy="2386839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381" y="2191113"/>
            <a:ext cx="4270946" cy="224948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126" y="2751993"/>
            <a:ext cx="2455718" cy="3274291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633127" y="4204472"/>
            <a:ext cx="2364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Damen 2020</a:t>
            </a:r>
          </a:p>
          <a:p>
            <a:r>
              <a:rPr lang="de-DE" dirty="0" smtClean="0"/>
              <a:t>4. Platz K1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4401128" y="4709374"/>
            <a:ext cx="2364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Herren 2020</a:t>
            </a:r>
          </a:p>
          <a:p>
            <a:r>
              <a:rPr lang="de-DE" dirty="0" smtClean="0"/>
              <a:t>3. Platz K3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434109" y="5403273"/>
            <a:ext cx="416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2020 – Jugendbereich und Herren 50 wegen Corona zurückgezogen…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8275782" y="6141937"/>
            <a:ext cx="3462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Erste </a:t>
            </a:r>
            <a:r>
              <a:rPr lang="de-DE" dirty="0" err="1" smtClean="0"/>
              <a:t>Medenspielerfolge</a:t>
            </a:r>
            <a:r>
              <a:rPr lang="de-DE" dirty="0" smtClean="0"/>
              <a:t> </a:t>
            </a:r>
            <a:r>
              <a:rPr lang="de-DE" dirty="0" smtClean="0">
                <a:sym typeface="Wingdings" panose="05000000000000000000" pitchFamily="2" charset="2"/>
              </a:rPr>
              <a:t></a:t>
            </a: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4401128" y="960582"/>
            <a:ext cx="2285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2020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6755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8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1100" dirty="0" smtClean="0"/>
              <a:t>Bericht des </a:t>
            </a:r>
            <a:r>
              <a:rPr lang="de-DE" sz="1100" dirty="0" err="1" smtClean="0"/>
              <a:t>vorstands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sz="1200" dirty="0" err="1" smtClean="0"/>
              <a:t>mitgliederversammlung</a:t>
            </a:r>
            <a:r>
              <a:rPr lang="de-DE" sz="1200" dirty="0" smtClean="0"/>
              <a:t> </a:t>
            </a:r>
            <a:r>
              <a:rPr lang="de-DE" sz="1200" dirty="0" err="1" smtClean="0"/>
              <a:t>tc</a:t>
            </a:r>
            <a:r>
              <a:rPr lang="de-DE" sz="1200" dirty="0" smtClean="0"/>
              <a:t> </a:t>
            </a:r>
            <a:r>
              <a:rPr lang="de-DE" sz="1200" dirty="0" err="1" smtClean="0"/>
              <a:t>wb</a:t>
            </a:r>
            <a:r>
              <a:rPr lang="de-DE" sz="1200" dirty="0" smtClean="0"/>
              <a:t> </a:t>
            </a:r>
            <a:r>
              <a:rPr lang="de-DE" sz="1200" dirty="0" err="1" smtClean="0"/>
              <a:t>rimpar</a:t>
            </a:r>
            <a:r>
              <a:rPr lang="de-DE" sz="1200" dirty="0" smtClean="0"/>
              <a:t/>
            </a:r>
            <a:br>
              <a:rPr lang="de-DE" sz="1200" dirty="0" smtClean="0"/>
            </a:br>
            <a:r>
              <a:rPr lang="de-DE" sz="1200" dirty="0" smtClean="0"/>
              <a:t>24.09.2021</a:t>
            </a:r>
            <a:endParaRPr lang="de-DE" sz="12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Was gibt es Neues auf unserer Anlage und </a:t>
            </a:r>
            <a:r>
              <a:rPr lang="de-DE" dirty="0" err="1" smtClean="0"/>
              <a:t>drumherum</a:t>
            </a:r>
            <a:r>
              <a:rPr lang="de-DE" dirty="0" smtClean="0"/>
              <a:t>?</a:t>
            </a:r>
          </a:p>
          <a:p>
            <a:r>
              <a:rPr lang="de-DE" dirty="0" smtClean="0"/>
              <a:t>Wie entwickeln sich unsere Mannschaften?</a:t>
            </a:r>
          </a:p>
          <a:p>
            <a:r>
              <a:rPr lang="de-DE" dirty="0" smtClean="0"/>
              <a:t>Training beim TC WB </a:t>
            </a:r>
            <a:r>
              <a:rPr lang="de-DE" dirty="0" err="1" smtClean="0"/>
              <a:t>Rimpar</a:t>
            </a:r>
            <a:r>
              <a:rPr lang="de-DE" dirty="0" smtClean="0"/>
              <a:t>?</a:t>
            </a:r>
          </a:p>
          <a:p>
            <a:r>
              <a:rPr lang="de-DE" dirty="0" smtClean="0"/>
              <a:t>Turniere, Meisterschaften – was bieten wir jetzt an?</a:t>
            </a:r>
          </a:p>
          <a:p>
            <a:r>
              <a:rPr lang="de-DE" dirty="0" smtClean="0"/>
              <a:t>Vorstandschaft – eine Wahl steht an…</a:t>
            </a:r>
          </a:p>
          <a:p>
            <a:r>
              <a:rPr lang="de-DE" dirty="0" smtClean="0"/>
              <a:t>Welche Projekte planen wir für die kommenden Jahre?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1323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1100" dirty="0" smtClean="0"/>
              <a:t>Bericht des </a:t>
            </a:r>
            <a:r>
              <a:rPr lang="de-DE" sz="1100" dirty="0" err="1" smtClean="0"/>
              <a:t>vorstands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sz="1200" dirty="0" err="1" smtClean="0"/>
              <a:t>mitgliederversammlung</a:t>
            </a:r>
            <a:r>
              <a:rPr lang="de-DE" sz="1200" dirty="0" smtClean="0"/>
              <a:t> </a:t>
            </a:r>
            <a:r>
              <a:rPr lang="de-DE" sz="1200" dirty="0" err="1" smtClean="0"/>
              <a:t>tc</a:t>
            </a:r>
            <a:r>
              <a:rPr lang="de-DE" sz="1200" dirty="0" smtClean="0"/>
              <a:t> </a:t>
            </a:r>
            <a:r>
              <a:rPr lang="de-DE" sz="1200" dirty="0" err="1" smtClean="0"/>
              <a:t>wb</a:t>
            </a:r>
            <a:r>
              <a:rPr lang="de-DE" sz="1200" dirty="0" smtClean="0"/>
              <a:t> </a:t>
            </a:r>
            <a:r>
              <a:rPr lang="de-DE" sz="1200" dirty="0" err="1" smtClean="0"/>
              <a:t>rimpar</a:t>
            </a:r>
            <a:r>
              <a:rPr lang="de-DE" sz="1200" dirty="0" smtClean="0"/>
              <a:t/>
            </a:r>
            <a:br>
              <a:rPr lang="de-DE" sz="1200" dirty="0" smtClean="0"/>
            </a:br>
            <a:r>
              <a:rPr lang="de-DE" sz="1200" dirty="0" smtClean="0"/>
              <a:t>24.09.2021</a:t>
            </a:r>
            <a:endParaRPr lang="de-DE" sz="1200" dirty="0"/>
          </a:p>
        </p:txBody>
      </p:sp>
      <p:sp>
        <p:nvSpPr>
          <p:cNvPr id="3" name="Textfeld 2"/>
          <p:cNvSpPr txBox="1"/>
          <p:nvPr/>
        </p:nvSpPr>
        <p:spPr>
          <a:xfrm>
            <a:off x="3777672" y="1041555"/>
            <a:ext cx="4969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Und 2021?</a:t>
            </a:r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13" y="1590963"/>
            <a:ext cx="3026449" cy="2269837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499" y="2238449"/>
            <a:ext cx="4080447" cy="2821709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783" y="3039005"/>
            <a:ext cx="4262495" cy="3196871"/>
          </a:xfrm>
          <a:prstGeom prst="rect">
            <a:avLst/>
          </a:prstGeom>
        </p:spPr>
      </p:pic>
      <p:sp>
        <p:nvSpPr>
          <p:cNvPr id="17" name="Textfeld 16"/>
          <p:cNvSpPr txBox="1"/>
          <p:nvPr/>
        </p:nvSpPr>
        <p:spPr>
          <a:xfrm>
            <a:off x="223213" y="3859829"/>
            <a:ext cx="25207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Damen</a:t>
            </a:r>
          </a:p>
          <a:p>
            <a:r>
              <a:rPr lang="de-DE" dirty="0" smtClean="0"/>
              <a:t>Platz 3 K3</a:t>
            </a:r>
          </a:p>
          <a:p>
            <a:r>
              <a:rPr lang="de-DE" dirty="0" smtClean="0"/>
              <a:t>Aber nie in dieser Aufstellung…</a:t>
            </a:r>
            <a:endParaRPr lang="de-DE" dirty="0"/>
          </a:p>
        </p:txBody>
      </p:sp>
      <p:sp>
        <p:nvSpPr>
          <p:cNvPr id="18" name="Textfeld 17"/>
          <p:cNvSpPr txBox="1"/>
          <p:nvPr/>
        </p:nvSpPr>
        <p:spPr>
          <a:xfrm>
            <a:off x="3249662" y="5241206"/>
            <a:ext cx="39524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Damen 30</a:t>
            </a:r>
          </a:p>
          <a:p>
            <a:r>
              <a:rPr lang="de-DE" dirty="0" smtClean="0"/>
              <a:t>Platz 4 B1</a:t>
            </a:r>
          </a:p>
          <a:p>
            <a:r>
              <a:rPr lang="de-DE" dirty="0" smtClean="0"/>
              <a:t>Mit noch viel mehr tollen Spielerinnen</a:t>
            </a:r>
            <a:endParaRPr lang="de-DE" dirty="0"/>
          </a:p>
        </p:txBody>
      </p:sp>
      <p:sp>
        <p:nvSpPr>
          <p:cNvPr id="19" name="Textfeld 18"/>
          <p:cNvSpPr txBox="1"/>
          <p:nvPr/>
        </p:nvSpPr>
        <p:spPr>
          <a:xfrm>
            <a:off x="7547121" y="6184446"/>
            <a:ext cx="13654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Herren</a:t>
            </a:r>
          </a:p>
          <a:p>
            <a:r>
              <a:rPr lang="de-DE" dirty="0" smtClean="0"/>
              <a:t>Platz 3 K3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26038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1100" dirty="0" smtClean="0"/>
              <a:t>Bericht des </a:t>
            </a:r>
            <a:r>
              <a:rPr lang="de-DE" sz="1100" dirty="0" err="1" smtClean="0"/>
              <a:t>vorstands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sz="1200" dirty="0" err="1" smtClean="0"/>
              <a:t>mitgliederversammlung</a:t>
            </a:r>
            <a:r>
              <a:rPr lang="de-DE" sz="1200" dirty="0" smtClean="0"/>
              <a:t> </a:t>
            </a:r>
            <a:r>
              <a:rPr lang="de-DE" sz="1200" dirty="0" err="1" smtClean="0"/>
              <a:t>tc</a:t>
            </a:r>
            <a:r>
              <a:rPr lang="de-DE" sz="1200" dirty="0" smtClean="0"/>
              <a:t> </a:t>
            </a:r>
            <a:r>
              <a:rPr lang="de-DE" sz="1200" dirty="0" err="1" smtClean="0"/>
              <a:t>wb</a:t>
            </a:r>
            <a:r>
              <a:rPr lang="de-DE" sz="1200" dirty="0" smtClean="0"/>
              <a:t> </a:t>
            </a:r>
            <a:r>
              <a:rPr lang="de-DE" sz="1200" dirty="0" err="1" smtClean="0"/>
              <a:t>rimpar</a:t>
            </a:r>
            <a:r>
              <a:rPr lang="de-DE" sz="1200" dirty="0" smtClean="0"/>
              <a:t/>
            </a:r>
            <a:br>
              <a:rPr lang="de-DE" sz="1200" dirty="0" smtClean="0"/>
            </a:br>
            <a:r>
              <a:rPr lang="de-DE" sz="1200" dirty="0" smtClean="0"/>
              <a:t>24.09.2021</a:t>
            </a:r>
            <a:endParaRPr lang="de-DE" sz="1200" dirty="0"/>
          </a:p>
        </p:txBody>
      </p:sp>
      <p:sp>
        <p:nvSpPr>
          <p:cNvPr id="3" name="Textfeld 2"/>
          <p:cNvSpPr txBox="1"/>
          <p:nvPr/>
        </p:nvSpPr>
        <p:spPr>
          <a:xfrm>
            <a:off x="3777672" y="1041555"/>
            <a:ext cx="4969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Und 2021?</a:t>
            </a:r>
            <a:endParaRPr lang="de-DE" dirty="0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13" y="1804633"/>
            <a:ext cx="3663757" cy="2747818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953" y="1804634"/>
            <a:ext cx="3705811" cy="2779358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 rot="20350565">
            <a:off x="4236026" y="2078274"/>
            <a:ext cx="2641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Herren 30 II 4er Team – zu gutaussehend für ein Foto…</a:t>
            </a:r>
          </a:p>
          <a:p>
            <a:r>
              <a:rPr lang="de-DE" dirty="0" smtClean="0"/>
              <a:t>Platzierung in K3 noch offen</a:t>
            </a: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544945" y="4742690"/>
            <a:ext cx="21243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Herren 30 I 6er</a:t>
            </a:r>
          </a:p>
          <a:p>
            <a:r>
              <a:rPr lang="de-DE" dirty="0" smtClean="0"/>
              <a:t>Platz 2 K1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7878618" y="4812145"/>
            <a:ext cx="1856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Herren 50</a:t>
            </a:r>
          </a:p>
          <a:p>
            <a:r>
              <a:rPr lang="de-DE" dirty="0" smtClean="0"/>
              <a:t>Platz 4 K3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982" y="4112382"/>
            <a:ext cx="2727807" cy="2045855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4498109" y="6293727"/>
            <a:ext cx="2392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U18 – Platz 6 B2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39490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4" grpId="0"/>
      <p:bldP spid="5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1100" dirty="0" smtClean="0"/>
              <a:t>Bericht des </a:t>
            </a:r>
            <a:r>
              <a:rPr lang="de-DE" sz="1100" dirty="0" err="1" smtClean="0"/>
              <a:t>vorstands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sz="1200" dirty="0" err="1" smtClean="0"/>
              <a:t>mitgliederversammlung</a:t>
            </a:r>
            <a:r>
              <a:rPr lang="de-DE" sz="1200" dirty="0" smtClean="0"/>
              <a:t> </a:t>
            </a:r>
            <a:r>
              <a:rPr lang="de-DE" sz="1200" dirty="0" err="1" smtClean="0"/>
              <a:t>tc</a:t>
            </a:r>
            <a:r>
              <a:rPr lang="de-DE" sz="1200" dirty="0" smtClean="0"/>
              <a:t> </a:t>
            </a:r>
            <a:r>
              <a:rPr lang="de-DE" sz="1200" dirty="0" err="1" smtClean="0"/>
              <a:t>wb</a:t>
            </a:r>
            <a:r>
              <a:rPr lang="de-DE" sz="1200" dirty="0" smtClean="0"/>
              <a:t> </a:t>
            </a:r>
            <a:r>
              <a:rPr lang="de-DE" sz="1200" dirty="0" err="1" smtClean="0"/>
              <a:t>rimpar</a:t>
            </a:r>
            <a:r>
              <a:rPr lang="de-DE" sz="1200" dirty="0" smtClean="0"/>
              <a:t/>
            </a:r>
            <a:br>
              <a:rPr lang="de-DE" sz="1200" dirty="0" smtClean="0"/>
            </a:br>
            <a:r>
              <a:rPr lang="de-DE" sz="1200" dirty="0" smtClean="0"/>
              <a:t>24.09.2021</a:t>
            </a:r>
            <a:endParaRPr lang="de-DE" sz="1200" dirty="0"/>
          </a:p>
        </p:txBody>
      </p:sp>
      <p:sp>
        <p:nvSpPr>
          <p:cNvPr id="3" name="Textfeld 2"/>
          <p:cNvSpPr txBox="1"/>
          <p:nvPr/>
        </p:nvSpPr>
        <p:spPr>
          <a:xfrm>
            <a:off x="7200900" y="2168391"/>
            <a:ext cx="4969164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/>
              <a:t>Und unsere Champions!!</a:t>
            </a:r>
          </a:p>
          <a:p>
            <a:endParaRPr lang="de-DE" sz="2800" dirty="0"/>
          </a:p>
          <a:p>
            <a:r>
              <a:rPr lang="de-DE" sz="2800" dirty="0" smtClean="0"/>
              <a:t>Die Herren 60 Mannschaft wurde Meister in der Bezirksklasse 2</a:t>
            </a:r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65" y="1985818"/>
            <a:ext cx="5966015" cy="421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98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1100" dirty="0" smtClean="0"/>
              <a:t>Bericht des </a:t>
            </a:r>
            <a:r>
              <a:rPr lang="de-DE" sz="1100" dirty="0" err="1" smtClean="0"/>
              <a:t>vorstands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sz="1200" dirty="0" err="1" smtClean="0"/>
              <a:t>mitgliederversammlung</a:t>
            </a:r>
            <a:r>
              <a:rPr lang="de-DE" sz="1200" dirty="0" smtClean="0"/>
              <a:t> </a:t>
            </a:r>
            <a:r>
              <a:rPr lang="de-DE" sz="1200" dirty="0" err="1" smtClean="0"/>
              <a:t>tc</a:t>
            </a:r>
            <a:r>
              <a:rPr lang="de-DE" sz="1200" dirty="0" smtClean="0"/>
              <a:t> </a:t>
            </a:r>
            <a:r>
              <a:rPr lang="de-DE" sz="1200" dirty="0" err="1" smtClean="0"/>
              <a:t>wb</a:t>
            </a:r>
            <a:r>
              <a:rPr lang="de-DE" sz="1200" dirty="0" smtClean="0"/>
              <a:t> </a:t>
            </a:r>
            <a:r>
              <a:rPr lang="de-DE" sz="1200" dirty="0" err="1" smtClean="0"/>
              <a:t>rimpar</a:t>
            </a:r>
            <a:r>
              <a:rPr lang="de-DE" sz="1200" dirty="0" smtClean="0"/>
              <a:t/>
            </a:r>
            <a:br>
              <a:rPr lang="de-DE" sz="1200" dirty="0" smtClean="0"/>
            </a:br>
            <a:r>
              <a:rPr lang="de-DE" sz="1200" dirty="0" smtClean="0"/>
              <a:t>24.09.2021</a:t>
            </a:r>
            <a:endParaRPr lang="de-DE" sz="1200" dirty="0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Ausblick auf  Saison 2022:</a:t>
            </a:r>
          </a:p>
          <a:p>
            <a:pPr lvl="1"/>
            <a:r>
              <a:rPr lang="de-DE" dirty="0" smtClean="0"/>
              <a:t>Jugendbereich</a:t>
            </a:r>
          </a:p>
          <a:p>
            <a:pPr lvl="2"/>
            <a:r>
              <a:rPr lang="de-DE" dirty="0"/>
              <a:t>U8/U9 (Kleinfeld)</a:t>
            </a:r>
          </a:p>
          <a:p>
            <a:pPr lvl="2"/>
            <a:r>
              <a:rPr lang="de-DE" dirty="0"/>
              <a:t>U10 (</a:t>
            </a:r>
            <a:r>
              <a:rPr lang="de-DE" dirty="0" err="1"/>
              <a:t>Midcourt</a:t>
            </a:r>
            <a:r>
              <a:rPr lang="de-DE" dirty="0"/>
              <a:t>) – evtl. sogar zwei Mannschaften!</a:t>
            </a:r>
          </a:p>
          <a:p>
            <a:pPr lvl="2"/>
            <a:r>
              <a:rPr lang="de-DE" dirty="0"/>
              <a:t>U15</a:t>
            </a:r>
          </a:p>
          <a:p>
            <a:pPr lvl="2"/>
            <a:r>
              <a:rPr lang="de-DE" dirty="0" smtClean="0"/>
              <a:t>U18</a:t>
            </a:r>
          </a:p>
          <a:p>
            <a:pPr lvl="1"/>
            <a:r>
              <a:rPr lang="de-DE" dirty="0" smtClean="0"/>
              <a:t>Erwachsenenbereich</a:t>
            </a:r>
          </a:p>
          <a:p>
            <a:pPr lvl="2"/>
            <a:r>
              <a:rPr lang="de-DE" dirty="0" smtClean="0"/>
              <a:t>Damen ??, Damen 30, evtl. Damen 40 ??</a:t>
            </a:r>
          </a:p>
          <a:p>
            <a:pPr lvl="2"/>
            <a:r>
              <a:rPr lang="de-DE" dirty="0" smtClean="0"/>
              <a:t>Herren, Herren 30, Herren 40 oder Herren 50 ??, Herren 60</a:t>
            </a:r>
            <a:endParaRPr lang="de-DE" dirty="0"/>
          </a:p>
          <a:p>
            <a:pPr marL="914400" lvl="2" indent="0">
              <a:buNone/>
            </a:pPr>
            <a:endParaRPr lang="de-DE" dirty="0" smtClean="0"/>
          </a:p>
          <a:p>
            <a:pPr marL="914400" lvl="2" indent="0">
              <a:buNone/>
            </a:pPr>
            <a:endParaRPr lang="de-DE" dirty="0"/>
          </a:p>
          <a:p>
            <a:pPr marL="914400" lvl="2" indent="0">
              <a:buNone/>
            </a:pPr>
            <a:r>
              <a:rPr lang="de-DE" dirty="0" smtClean="0"/>
              <a:t>Besprechung November 2021!!</a:t>
            </a:r>
          </a:p>
        </p:txBody>
      </p:sp>
    </p:spTree>
    <p:extLst>
      <p:ext uri="{BB962C8B-B14F-4D97-AF65-F5344CB8AC3E}">
        <p14:creationId xmlns:p14="http://schemas.microsoft.com/office/powerpoint/2010/main" val="351707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1100" dirty="0" smtClean="0"/>
              <a:t>Bericht des </a:t>
            </a:r>
            <a:r>
              <a:rPr lang="de-DE" sz="1100" dirty="0" err="1" smtClean="0"/>
              <a:t>vorstands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sz="1200" dirty="0" err="1" smtClean="0"/>
              <a:t>mitgliederversammlung</a:t>
            </a:r>
            <a:r>
              <a:rPr lang="de-DE" sz="1200" dirty="0" smtClean="0"/>
              <a:t> </a:t>
            </a:r>
            <a:r>
              <a:rPr lang="de-DE" sz="1200" dirty="0" err="1" smtClean="0"/>
              <a:t>tc</a:t>
            </a:r>
            <a:r>
              <a:rPr lang="de-DE" sz="1200" dirty="0" smtClean="0"/>
              <a:t> </a:t>
            </a:r>
            <a:r>
              <a:rPr lang="de-DE" sz="1200" dirty="0" err="1" smtClean="0"/>
              <a:t>wb</a:t>
            </a:r>
            <a:r>
              <a:rPr lang="de-DE" sz="1200" dirty="0" smtClean="0"/>
              <a:t> </a:t>
            </a:r>
            <a:r>
              <a:rPr lang="de-DE" sz="1200" dirty="0" err="1" smtClean="0"/>
              <a:t>rimpar</a:t>
            </a:r>
            <a:r>
              <a:rPr lang="de-DE" sz="1200" dirty="0" smtClean="0"/>
              <a:t/>
            </a:r>
            <a:br>
              <a:rPr lang="de-DE" sz="1200" dirty="0" smtClean="0"/>
            </a:br>
            <a:r>
              <a:rPr lang="de-DE" sz="1200" dirty="0" smtClean="0"/>
              <a:t>24.09.2021</a:t>
            </a:r>
            <a:endParaRPr lang="de-DE" sz="12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 smtClean="0"/>
              <a:t>Was gibt es Neues auf unserer Anlage und </a:t>
            </a:r>
            <a:r>
              <a:rPr lang="de-DE" dirty="0" err="1" smtClean="0"/>
              <a:t>drumherum</a:t>
            </a:r>
            <a:r>
              <a:rPr lang="de-DE" dirty="0" smtClean="0"/>
              <a:t>?</a:t>
            </a:r>
          </a:p>
          <a:p>
            <a:pPr lvl="1"/>
            <a:r>
              <a:rPr lang="de-DE" dirty="0" smtClean="0"/>
              <a:t>Seit 2020 Frühjahrsinstandsetzung durch Firma </a:t>
            </a:r>
            <a:r>
              <a:rPr lang="de-DE" dirty="0" err="1" smtClean="0"/>
              <a:t>Averbeck</a:t>
            </a:r>
            <a:endParaRPr lang="de-DE" dirty="0" smtClean="0"/>
          </a:p>
          <a:p>
            <a:pPr lvl="1"/>
            <a:r>
              <a:rPr lang="de-DE" dirty="0" smtClean="0"/>
              <a:t>Regelmäßige Gartenaktion mit professioneller Hilfe im Frühjahr</a:t>
            </a:r>
          </a:p>
          <a:p>
            <a:pPr lvl="1"/>
            <a:r>
              <a:rPr lang="de-DE" dirty="0" smtClean="0"/>
              <a:t>Anschaffung einer Druckerhöhungsanlage</a:t>
            </a:r>
          </a:p>
          <a:p>
            <a:pPr lvl="1"/>
            <a:r>
              <a:rPr lang="de-DE" dirty="0" smtClean="0"/>
              <a:t>Verbesserung der Beschilderung zur Tennisanlage</a:t>
            </a:r>
          </a:p>
          <a:p>
            <a:pPr lvl="1"/>
            <a:r>
              <a:rPr lang="de-DE" dirty="0" smtClean="0"/>
              <a:t>Verbesserung der Zufahrt zur Tennisanlage (Gemeinde, Fa. H&amp;M)</a:t>
            </a:r>
            <a:endParaRPr lang="de-DE" dirty="0"/>
          </a:p>
          <a:p>
            <a:pPr lvl="1"/>
            <a:r>
              <a:rPr lang="de-DE" dirty="0" smtClean="0"/>
              <a:t>Zahlreiche zusätzliche Aktionen durch Mitglieder</a:t>
            </a:r>
          </a:p>
          <a:p>
            <a:pPr lvl="2"/>
            <a:r>
              <a:rPr lang="de-DE" dirty="0" smtClean="0"/>
              <a:t>Putzaktionen</a:t>
            </a:r>
          </a:p>
          <a:p>
            <a:pPr lvl="2"/>
            <a:r>
              <a:rPr lang="de-DE" dirty="0" smtClean="0"/>
              <a:t>Gartenaktionen</a:t>
            </a:r>
          </a:p>
          <a:p>
            <a:pPr lvl="2"/>
            <a:r>
              <a:rPr lang="de-DE" dirty="0" smtClean="0"/>
              <a:t>Unkrautbekämpfung auf Plätzen und Anlage</a:t>
            </a:r>
          </a:p>
          <a:p>
            <a:pPr lvl="2"/>
            <a:r>
              <a:rPr lang="de-DE" dirty="0" smtClean="0"/>
              <a:t>Streichen des Sockels und der Mauer am unteren Eingang</a:t>
            </a:r>
          </a:p>
          <a:p>
            <a:pPr lvl="2"/>
            <a:r>
              <a:rPr lang="de-DE" dirty="0" smtClean="0"/>
              <a:t>Neue Treppe zwischen Platz 1 und Platz 2</a:t>
            </a:r>
          </a:p>
          <a:p>
            <a:pPr lvl="2"/>
            <a:r>
              <a:rPr lang="de-DE" dirty="0" smtClean="0"/>
              <a:t>Neue Sonnensegel mit neuer Befestigung</a:t>
            </a:r>
          </a:p>
          <a:p>
            <a:pPr lvl="2"/>
            <a:r>
              <a:rPr lang="de-DE" dirty="0" smtClean="0"/>
              <a:t>Neue Sitzbänke</a:t>
            </a:r>
          </a:p>
        </p:txBody>
      </p:sp>
    </p:spTree>
    <p:extLst>
      <p:ext uri="{BB962C8B-B14F-4D97-AF65-F5344CB8AC3E}">
        <p14:creationId xmlns:p14="http://schemas.microsoft.com/office/powerpoint/2010/main" val="2513733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1100" dirty="0" smtClean="0"/>
              <a:t>Bericht des </a:t>
            </a:r>
            <a:r>
              <a:rPr lang="de-DE" sz="1100" dirty="0" err="1" smtClean="0"/>
              <a:t>vorstands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sz="1200" dirty="0" err="1" smtClean="0"/>
              <a:t>mitgliederversammlung</a:t>
            </a:r>
            <a:r>
              <a:rPr lang="de-DE" sz="1200" dirty="0" smtClean="0"/>
              <a:t> </a:t>
            </a:r>
            <a:r>
              <a:rPr lang="de-DE" sz="1200" dirty="0" err="1" smtClean="0"/>
              <a:t>tc</a:t>
            </a:r>
            <a:r>
              <a:rPr lang="de-DE" sz="1200" dirty="0" smtClean="0"/>
              <a:t> </a:t>
            </a:r>
            <a:r>
              <a:rPr lang="de-DE" sz="1200" dirty="0" err="1" smtClean="0"/>
              <a:t>wb</a:t>
            </a:r>
            <a:r>
              <a:rPr lang="de-DE" sz="1200" dirty="0" smtClean="0"/>
              <a:t> </a:t>
            </a:r>
            <a:r>
              <a:rPr lang="de-DE" sz="1200" dirty="0" err="1" smtClean="0"/>
              <a:t>rimpar</a:t>
            </a:r>
            <a:r>
              <a:rPr lang="de-DE" sz="1200" dirty="0" smtClean="0"/>
              <a:t/>
            </a:r>
            <a:br>
              <a:rPr lang="de-DE" sz="1200" dirty="0" smtClean="0"/>
            </a:br>
            <a:r>
              <a:rPr lang="de-DE" sz="1200" dirty="0" smtClean="0"/>
              <a:t>24.09.2021</a:t>
            </a:r>
            <a:endParaRPr lang="de-DE" sz="1200" dirty="0"/>
          </a:p>
        </p:txBody>
      </p:sp>
      <p:sp>
        <p:nvSpPr>
          <p:cNvPr id="13" name="Textfeld 12"/>
          <p:cNvSpPr txBox="1"/>
          <p:nvPr/>
        </p:nvSpPr>
        <p:spPr>
          <a:xfrm>
            <a:off x="8761844" y="2408383"/>
            <a:ext cx="258964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Team 3-4 Mitarbeiter von </a:t>
            </a:r>
            <a:r>
              <a:rPr lang="de-DE" dirty="0" err="1" smtClean="0"/>
              <a:t>Averbeck</a:t>
            </a:r>
            <a:endParaRPr lang="de-DE" dirty="0" smtClean="0"/>
          </a:p>
          <a:p>
            <a:endParaRPr lang="de-DE" dirty="0"/>
          </a:p>
          <a:p>
            <a:r>
              <a:rPr lang="de-DE" dirty="0" smtClean="0"/>
              <a:t>Ca. 3 Tage Arbeit</a:t>
            </a:r>
          </a:p>
          <a:p>
            <a:endParaRPr lang="de-DE" dirty="0"/>
          </a:p>
          <a:p>
            <a:r>
              <a:rPr lang="de-DE" dirty="0" smtClean="0"/>
              <a:t>Ca. 450€/Platz (exkl. Sand) </a:t>
            </a:r>
          </a:p>
          <a:p>
            <a:endParaRPr lang="de-DE" dirty="0"/>
          </a:p>
          <a:p>
            <a:r>
              <a:rPr lang="de-DE" dirty="0" smtClean="0"/>
              <a:t>Nachspannen der Linien, kleinere Reparaturen </a:t>
            </a:r>
            <a:endParaRPr lang="de-DE" dirty="0"/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710" y="1915880"/>
            <a:ext cx="5495925" cy="412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825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1100" dirty="0" smtClean="0"/>
              <a:t>Bericht des </a:t>
            </a:r>
            <a:r>
              <a:rPr lang="de-DE" sz="1100" dirty="0" err="1" smtClean="0"/>
              <a:t>vorstands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sz="1200" dirty="0" err="1" smtClean="0"/>
              <a:t>mitgliederversammlung</a:t>
            </a:r>
            <a:r>
              <a:rPr lang="de-DE" sz="1200" dirty="0" smtClean="0"/>
              <a:t> </a:t>
            </a:r>
            <a:r>
              <a:rPr lang="de-DE" sz="1200" dirty="0" err="1" smtClean="0"/>
              <a:t>tc</a:t>
            </a:r>
            <a:r>
              <a:rPr lang="de-DE" sz="1200" dirty="0" smtClean="0"/>
              <a:t> </a:t>
            </a:r>
            <a:r>
              <a:rPr lang="de-DE" sz="1200" dirty="0" err="1" smtClean="0"/>
              <a:t>wb</a:t>
            </a:r>
            <a:r>
              <a:rPr lang="de-DE" sz="1200" dirty="0" smtClean="0"/>
              <a:t> </a:t>
            </a:r>
            <a:r>
              <a:rPr lang="de-DE" sz="1200" dirty="0" err="1" smtClean="0"/>
              <a:t>rimpar</a:t>
            </a:r>
            <a:r>
              <a:rPr lang="de-DE" sz="1200" dirty="0" smtClean="0"/>
              <a:t/>
            </a:r>
            <a:br>
              <a:rPr lang="de-DE" sz="1200" dirty="0" smtClean="0"/>
            </a:br>
            <a:r>
              <a:rPr lang="de-DE" sz="1200" dirty="0" smtClean="0"/>
              <a:t>24.09.2021</a:t>
            </a:r>
            <a:endParaRPr lang="de-DE" sz="1200" dirty="0"/>
          </a:p>
        </p:txBody>
      </p:sp>
      <p:sp>
        <p:nvSpPr>
          <p:cNvPr id="13" name="Textfeld 12"/>
          <p:cNvSpPr txBox="1"/>
          <p:nvPr/>
        </p:nvSpPr>
        <p:spPr>
          <a:xfrm>
            <a:off x="473436" y="1638617"/>
            <a:ext cx="10280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Leider ist damit nicht alle Arbeit getan…. 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98" y="3057237"/>
            <a:ext cx="3860799" cy="2895599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763" y="3057236"/>
            <a:ext cx="3846454" cy="2886507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483" y="3066329"/>
            <a:ext cx="3846454" cy="2886507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884217" y="2347926"/>
            <a:ext cx="5574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Vorbereitung im Frühjahr VOR Firma </a:t>
            </a:r>
            <a:r>
              <a:rPr lang="de-DE" dirty="0" err="1" smtClean="0"/>
              <a:t>Averbeck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83471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1100" dirty="0" smtClean="0"/>
              <a:t>Bericht des </a:t>
            </a:r>
            <a:r>
              <a:rPr lang="de-DE" sz="1100" dirty="0" err="1" smtClean="0"/>
              <a:t>vorstands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sz="1200" dirty="0" err="1" smtClean="0"/>
              <a:t>mitgliederversammlung</a:t>
            </a:r>
            <a:r>
              <a:rPr lang="de-DE" sz="1200" dirty="0" smtClean="0"/>
              <a:t> </a:t>
            </a:r>
            <a:r>
              <a:rPr lang="de-DE" sz="1200" dirty="0" err="1" smtClean="0"/>
              <a:t>tc</a:t>
            </a:r>
            <a:r>
              <a:rPr lang="de-DE" sz="1200" dirty="0" smtClean="0"/>
              <a:t> </a:t>
            </a:r>
            <a:r>
              <a:rPr lang="de-DE" sz="1200" dirty="0" err="1" smtClean="0"/>
              <a:t>wb</a:t>
            </a:r>
            <a:r>
              <a:rPr lang="de-DE" sz="1200" dirty="0" smtClean="0"/>
              <a:t> </a:t>
            </a:r>
            <a:r>
              <a:rPr lang="de-DE" sz="1200" dirty="0" err="1" smtClean="0"/>
              <a:t>rimpar</a:t>
            </a:r>
            <a:r>
              <a:rPr lang="de-DE" sz="1200" dirty="0" smtClean="0"/>
              <a:t/>
            </a:r>
            <a:br>
              <a:rPr lang="de-DE" sz="1200" dirty="0" smtClean="0"/>
            </a:br>
            <a:r>
              <a:rPr lang="de-DE" sz="1200" dirty="0" smtClean="0"/>
              <a:t>24.09.2021</a:t>
            </a:r>
            <a:endParaRPr lang="de-DE" sz="1200" dirty="0"/>
          </a:p>
        </p:txBody>
      </p:sp>
      <p:sp>
        <p:nvSpPr>
          <p:cNvPr id="13" name="Textfeld 12"/>
          <p:cNvSpPr txBox="1"/>
          <p:nvPr/>
        </p:nvSpPr>
        <p:spPr>
          <a:xfrm>
            <a:off x="3075709" y="1226221"/>
            <a:ext cx="2669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Gartenaktionen…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68" y="1819563"/>
            <a:ext cx="2878282" cy="3837709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721" y="1819562"/>
            <a:ext cx="2878282" cy="3837709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773" y="1819561"/>
            <a:ext cx="5116945" cy="3837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075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1100" dirty="0" smtClean="0"/>
              <a:t>Bericht des </a:t>
            </a:r>
            <a:r>
              <a:rPr lang="de-DE" sz="1100" dirty="0" err="1" smtClean="0"/>
              <a:t>vorstands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sz="1200" dirty="0" err="1" smtClean="0"/>
              <a:t>mitgliederversammlung</a:t>
            </a:r>
            <a:r>
              <a:rPr lang="de-DE" sz="1200" dirty="0" smtClean="0"/>
              <a:t> </a:t>
            </a:r>
            <a:r>
              <a:rPr lang="de-DE" sz="1200" dirty="0" err="1" smtClean="0"/>
              <a:t>tc</a:t>
            </a:r>
            <a:r>
              <a:rPr lang="de-DE" sz="1200" dirty="0" smtClean="0"/>
              <a:t> </a:t>
            </a:r>
            <a:r>
              <a:rPr lang="de-DE" sz="1200" dirty="0" err="1" smtClean="0"/>
              <a:t>wb</a:t>
            </a:r>
            <a:r>
              <a:rPr lang="de-DE" sz="1200" dirty="0" smtClean="0"/>
              <a:t> </a:t>
            </a:r>
            <a:r>
              <a:rPr lang="de-DE" sz="1200" dirty="0" err="1" smtClean="0"/>
              <a:t>rimpar</a:t>
            </a:r>
            <a:r>
              <a:rPr lang="de-DE" sz="1200" dirty="0" smtClean="0"/>
              <a:t/>
            </a:r>
            <a:br>
              <a:rPr lang="de-DE" sz="1200" dirty="0" smtClean="0"/>
            </a:br>
            <a:r>
              <a:rPr lang="de-DE" sz="1200" dirty="0" smtClean="0"/>
              <a:t>24.09.2021</a:t>
            </a:r>
            <a:endParaRPr lang="de-DE" sz="1200" dirty="0"/>
          </a:p>
        </p:txBody>
      </p:sp>
      <p:sp>
        <p:nvSpPr>
          <p:cNvPr id="13" name="Textfeld 12"/>
          <p:cNvSpPr txBox="1"/>
          <p:nvPr/>
        </p:nvSpPr>
        <p:spPr>
          <a:xfrm>
            <a:off x="3075709" y="1226221"/>
            <a:ext cx="2669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Putzaktionen…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291" y="2124219"/>
            <a:ext cx="5495925" cy="412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676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1100" dirty="0" smtClean="0"/>
              <a:t>Bericht des </a:t>
            </a:r>
            <a:r>
              <a:rPr lang="de-DE" sz="1100" dirty="0" err="1" smtClean="0"/>
              <a:t>vorstands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sz="1200" dirty="0" err="1" smtClean="0"/>
              <a:t>mitgliederversammlung</a:t>
            </a:r>
            <a:r>
              <a:rPr lang="de-DE" sz="1200" dirty="0" smtClean="0"/>
              <a:t> </a:t>
            </a:r>
            <a:r>
              <a:rPr lang="de-DE" sz="1200" dirty="0" err="1" smtClean="0"/>
              <a:t>tc</a:t>
            </a:r>
            <a:r>
              <a:rPr lang="de-DE" sz="1200" dirty="0" smtClean="0"/>
              <a:t> </a:t>
            </a:r>
            <a:r>
              <a:rPr lang="de-DE" sz="1200" dirty="0" err="1" smtClean="0"/>
              <a:t>wb</a:t>
            </a:r>
            <a:r>
              <a:rPr lang="de-DE" sz="1200" dirty="0" smtClean="0"/>
              <a:t> </a:t>
            </a:r>
            <a:r>
              <a:rPr lang="de-DE" sz="1200" dirty="0" err="1" smtClean="0"/>
              <a:t>rimpar</a:t>
            </a:r>
            <a:r>
              <a:rPr lang="de-DE" sz="1200" dirty="0" smtClean="0"/>
              <a:t/>
            </a:r>
            <a:br>
              <a:rPr lang="de-DE" sz="1200" dirty="0" smtClean="0"/>
            </a:br>
            <a:r>
              <a:rPr lang="de-DE" sz="1200" dirty="0" smtClean="0"/>
              <a:t>24.09.2021</a:t>
            </a:r>
            <a:endParaRPr lang="de-DE" sz="1200" dirty="0"/>
          </a:p>
        </p:txBody>
      </p:sp>
      <p:sp>
        <p:nvSpPr>
          <p:cNvPr id="13" name="Textfeld 12"/>
          <p:cNvSpPr txBox="1"/>
          <p:nvPr/>
        </p:nvSpPr>
        <p:spPr>
          <a:xfrm>
            <a:off x="5440218" y="2334585"/>
            <a:ext cx="33343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Und nochmal unzählige Stunden Walzen…. Dieses Jahr v.a. von Alex und Lukas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180" y="1955771"/>
            <a:ext cx="3232840" cy="432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636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1100" dirty="0" smtClean="0"/>
              <a:t>Bericht des </a:t>
            </a:r>
            <a:r>
              <a:rPr lang="de-DE" sz="1100" dirty="0" err="1" smtClean="0"/>
              <a:t>vorstands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sz="1200" dirty="0" err="1" smtClean="0"/>
              <a:t>mitgliederversammlung</a:t>
            </a:r>
            <a:r>
              <a:rPr lang="de-DE" sz="1200" dirty="0" smtClean="0"/>
              <a:t> </a:t>
            </a:r>
            <a:r>
              <a:rPr lang="de-DE" sz="1200" dirty="0" err="1" smtClean="0"/>
              <a:t>tc</a:t>
            </a:r>
            <a:r>
              <a:rPr lang="de-DE" sz="1200" dirty="0" smtClean="0"/>
              <a:t> </a:t>
            </a:r>
            <a:r>
              <a:rPr lang="de-DE" sz="1200" dirty="0" err="1" smtClean="0"/>
              <a:t>wb</a:t>
            </a:r>
            <a:r>
              <a:rPr lang="de-DE" sz="1200" dirty="0" smtClean="0"/>
              <a:t> </a:t>
            </a:r>
            <a:r>
              <a:rPr lang="de-DE" sz="1200" dirty="0" err="1" smtClean="0"/>
              <a:t>rimpar</a:t>
            </a:r>
            <a:r>
              <a:rPr lang="de-DE" sz="1200" dirty="0" smtClean="0"/>
              <a:t/>
            </a:r>
            <a:br>
              <a:rPr lang="de-DE" sz="1200" dirty="0" smtClean="0"/>
            </a:br>
            <a:r>
              <a:rPr lang="de-DE" sz="1200" dirty="0" smtClean="0"/>
              <a:t>24.09.2021</a:t>
            </a:r>
            <a:endParaRPr lang="de-DE" sz="1200" dirty="0"/>
          </a:p>
        </p:txBody>
      </p:sp>
      <p:sp>
        <p:nvSpPr>
          <p:cNvPr id="13" name="Textfeld 12"/>
          <p:cNvSpPr txBox="1"/>
          <p:nvPr/>
        </p:nvSpPr>
        <p:spPr>
          <a:xfrm>
            <a:off x="1228436" y="1780404"/>
            <a:ext cx="3334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Aber am Ende - 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933341" y="-1467154"/>
            <a:ext cx="2316079" cy="10058399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2327563" y="5394036"/>
            <a:ext cx="703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Haben wir halt dann doch eine der schönsten Anlagen der Umgebung </a:t>
            </a:r>
            <a:r>
              <a:rPr lang="de-DE" dirty="0" smtClean="0">
                <a:sym typeface="Wingdings" panose="05000000000000000000" pitchFamily="2" charset="2"/>
              </a:rPr>
              <a:t>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96603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Kondensstreifen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TM04033937[[fn=Kondensstreifen ]]</Template>
  <TotalTime>0</TotalTime>
  <Words>753</Words>
  <Application>Microsoft Office PowerPoint</Application>
  <PresentationFormat>Breitbild</PresentationFormat>
  <Paragraphs>123</Paragraphs>
  <Slides>23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23</vt:i4>
      </vt:variant>
    </vt:vector>
  </HeadingPairs>
  <TitlesOfParts>
    <vt:vector size="27" baseType="lpstr">
      <vt:lpstr>Arial</vt:lpstr>
      <vt:lpstr>Century Gothic</vt:lpstr>
      <vt:lpstr>Wingdings</vt:lpstr>
      <vt:lpstr>Kondensstreifen</vt:lpstr>
      <vt:lpstr>Bericht des vorstands Mitgliederversammlung des TC WB Rimpar Tennisabteilung des asv rimpar e.v. 24. September 2021</vt:lpstr>
      <vt:lpstr>Bericht des vorstands mitgliederversammlung tc wb rimpar 24.09.2021</vt:lpstr>
      <vt:lpstr>Bericht des vorstands mitgliederversammlung tc wb rimpar 24.09.2021</vt:lpstr>
      <vt:lpstr>Bericht des vorstands mitgliederversammlung tc wb rimpar 24.09.2021</vt:lpstr>
      <vt:lpstr>Bericht des vorstands mitgliederversammlung tc wb rimpar 24.09.2021</vt:lpstr>
      <vt:lpstr>Bericht des vorstands mitgliederversammlung tc wb rimpar 24.09.2021</vt:lpstr>
      <vt:lpstr>Bericht des vorstands mitgliederversammlung tc wb rimpar 24.09.2021</vt:lpstr>
      <vt:lpstr>Bericht des vorstands mitgliederversammlung tc wb rimpar 24.09.2021</vt:lpstr>
      <vt:lpstr>Bericht des vorstands mitgliederversammlung tc wb rimpar 24.09.2021</vt:lpstr>
      <vt:lpstr>Bericht des vorstands mitgliederversammlung tc wb rimpar 24.09.2021</vt:lpstr>
      <vt:lpstr>Bericht des vorstands mitgliederversammlung tc wb rimpar 24.09.2021</vt:lpstr>
      <vt:lpstr>Bericht des vorstands mitgliederversammlung tc wb rimpar 24.09.2021</vt:lpstr>
      <vt:lpstr>Bericht des vorstands mitgliederversammlung tc wb rimpar 24.09.2021</vt:lpstr>
      <vt:lpstr>Bericht des vorstands mitgliederversammlung tc wb rimpar 24.09.2021</vt:lpstr>
      <vt:lpstr>Bericht des vorstands mitgliederversammlung tc wb rimpar 24.09.2021</vt:lpstr>
      <vt:lpstr>Bericht des vorstands mitgliederversammlung tc wb rimpar 24.09.2021</vt:lpstr>
      <vt:lpstr>Bericht des vorstands mitgliederversammlung tc wb rimpar 24.09.2021</vt:lpstr>
      <vt:lpstr>Bericht des vorstands mitgliederversammlung tc wb rimpar 24.09.2021</vt:lpstr>
      <vt:lpstr>Bericht des vorstands mitgliederversammlung tc wb rimpar 24.09.2021</vt:lpstr>
      <vt:lpstr>Bericht des vorstands mitgliederversammlung tc wb rimpar 24.09.2021</vt:lpstr>
      <vt:lpstr>Bericht des vorstands mitgliederversammlung tc wb rimpar 24.09.2021</vt:lpstr>
      <vt:lpstr>Bericht des vorstands mitgliederversammlung tc wb rimpar 24.09.2021</vt:lpstr>
      <vt:lpstr>Bericht des vorstands mitgliederversammlung tc wb rimpar 24.09.2021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Bericht des vorstands Mitgliederversammlung des TC WB Rimpar Tennisabteilung des asv rimpar e.v. 24. September 2021</dc:title>
  <dc:creator>Alexander Thumbs</dc:creator>
  <cp:lastModifiedBy>Alexander Thumbs</cp:lastModifiedBy>
  <cp:revision>29</cp:revision>
  <dcterms:created xsi:type="dcterms:W3CDTF">2021-09-22T18:43:22Z</dcterms:created>
  <dcterms:modified xsi:type="dcterms:W3CDTF">2021-10-01T16:14:26Z</dcterms:modified>
</cp:coreProperties>
</file>